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8" r:id="rId2"/>
  </p:sldMasterIdLst>
  <p:notesMasterIdLst>
    <p:notesMasterId r:id="rId6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ozF9Y4L5ZZwUTonQ+s4r8MbQ0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E52E83-BF28-442E-B282-7BB1B3995859}">
  <a:tblStyle styleId="{5DE52E83-BF28-442E-B282-7BB1B39958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customschemas.google.com/relationships/presentationmetadata" Target="metadata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4-A247-9035-5C38F585FE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4-A247-9035-5C38F585FE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4-A247-9035-5C38F585F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042064"/>
        <c:axId val="267042608"/>
      </c:barChart>
      <c:catAx>
        <c:axId val="2670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42608"/>
        <c:crosses val="autoZero"/>
        <c:auto val="1"/>
        <c:lblAlgn val="ctr"/>
        <c:lblOffset val="100"/>
        <c:noMultiLvlLbl val="0"/>
      </c:catAx>
      <c:valAx>
        <c:axId val="26704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4-A247-9035-5C38F585FE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4-A247-9035-5C38F585FE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4-A247-9035-5C38F585F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037712"/>
        <c:axId val="267046960"/>
      </c:barChart>
      <c:catAx>
        <c:axId val="2670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46960"/>
        <c:crosses val="autoZero"/>
        <c:auto val="1"/>
        <c:lblAlgn val="ctr"/>
        <c:lblOffset val="100"/>
        <c:noMultiLvlLbl val="0"/>
      </c:catAx>
      <c:valAx>
        <c:axId val="2670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Название</a:t>
            </a:r>
            <a:r>
              <a:rPr lang="ru-RU" baseline="0" dirty="0"/>
              <a:t> диаграммы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0C-C24E-8B4D-435E21015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0C-C24E-8B4D-435E21015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C-C24E-8B4D-435E210153D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A47-6B49-B30C-2E13E154EAEB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4-A247-9035-5C38F585FE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0C-C24E-8B4D-435E21015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0C-C24E-8B4D-435E21015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0C-C24E-8B4D-435E21015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60C-C24E-8B4D-435E210153D3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4-A247-9035-5C38F585FE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60C-C24E-8B4D-435E21015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60C-C24E-8B4D-435E21015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60C-C24E-8B4D-435E21015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60C-C24E-8B4D-435E210153D3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4-A247-9035-5C38F585F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Название</a:t>
            </a:r>
            <a:r>
              <a:rPr lang="ru-RU" baseline="0" dirty="0"/>
              <a:t> диаграммы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0C-C24E-8B4D-435E21015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0C-C24E-8B4D-435E21015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C-C24E-8B4D-435E210153D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A47-6B49-B30C-2E13E154EAEB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4-A247-9035-5C38F585FE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0C-C24E-8B4D-435E21015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0C-C24E-8B4D-435E21015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0C-C24E-8B4D-435E21015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60C-C24E-8B4D-435E210153D3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4-A247-9035-5C38F585FE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60C-C24E-8B4D-435E21015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60C-C24E-8B4D-435E21015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60C-C24E-8B4D-435E21015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60C-C24E-8B4D-435E210153D3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4-A247-9035-5C38F585F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8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Название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33-3F48-8E4B-2C0E655428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xVal>
          <c:y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33-3F48-8E4B-2C0E655428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xVal>
          <c:y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33-3F48-8E4B-2C0E65542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036080"/>
        <c:axId val="267035536"/>
      </c:scatterChart>
      <c:valAx>
        <c:axId val="267036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35536"/>
        <c:crosses val="autoZero"/>
        <c:crossBetween val="midCat"/>
      </c:valAx>
      <c:valAx>
        <c:axId val="26703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36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8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Название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33-3F48-8E4B-2C0E655428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xVal>
          <c:y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33-3F48-8E4B-2C0E655428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xVal>
          <c:y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33-3F48-8E4B-2C0E65542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046416"/>
        <c:axId val="267047504"/>
      </c:scatterChart>
      <c:valAx>
        <c:axId val="267046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47504"/>
        <c:crosses val="autoZero"/>
        <c:crossBetween val="midCat"/>
      </c:valAx>
      <c:valAx>
        <c:axId val="26704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46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d4fa71308e_2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3d4fa71308e_2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d4fa71308e_2_4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g3d4fa71308e_2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d4fa71308e_2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3d4fa71308e_2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d4fa71308e_2_4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g3d4fa71308e_2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d4fa71308e_2_4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3d4fa71308e_2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d4fa71308e_2_4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g3d4fa71308e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d4fa71308e_2_4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g3d4fa71308e_2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d4fa71308e_2_4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3d4fa71308e_2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d4fa71308e_2_5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g3d4fa71308e_2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d4fa71308e_2_5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g3d4fa71308e_2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d4fa71308e_2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3d4fa71308e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d4fa71308e_2_5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g3d4fa71308e_2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d4fa71308e_2_5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g3d4fa71308e_2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d4fa71308e_2_5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g3d4fa71308e_2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d4fa71308e_2_5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g3d4fa71308e_2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d4fa71308e_2_5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3d4fa71308e_2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3d4fa71308e_2_5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g3d4fa71308e_2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d4fa71308e_2_5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g3d4fa71308e_2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d4fa71308e_2_6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g3d4fa71308e_2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3d4fa71308e_2_6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g3d4fa71308e_2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3d4fa71308e_2_6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g3d4fa71308e_2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d4fa71308e_2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g3d4fa71308e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d4fa71308e_2_6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g3d4fa71308e_2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d4fa71308e_2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g3d4fa71308e_2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d4fa71308e_2_3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g3d4fa71308e_2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d4fa71308e_2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g3d4fa71308e_2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d4fa71308e_2_3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g3d4fa71308e_2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d4fa71308e_2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g3d4fa71308e_2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d4fa71308e_2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g3d4fa71308e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1"/>
          <p:cNvGrpSpPr/>
          <p:nvPr/>
        </p:nvGrpSpPr>
        <p:grpSpPr>
          <a:xfrm>
            <a:off x="762000" y="728663"/>
            <a:ext cx="2379435" cy="703306"/>
            <a:chOff x="762000" y="762000"/>
            <a:chExt cx="2620974" cy="774699"/>
          </a:xfrm>
        </p:grpSpPr>
        <p:sp>
          <p:nvSpPr>
            <p:cNvPr id="19" name="Google Shape;19;p31"/>
            <p:cNvSpPr/>
            <p:nvPr/>
          </p:nvSpPr>
          <p:spPr>
            <a:xfrm>
              <a:off x="1489741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65" y="0"/>
                  </a:moveTo>
                  <a:cubicBezTo>
                    <a:pt x="101340" y="0"/>
                    <a:pt x="122930" y="2527"/>
                    <a:pt x="136525" y="6452"/>
                  </a:cubicBezTo>
                  <a:lnTo>
                    <a:pt x="128537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74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566" y="148577"/>
                    <a:pt x="119704" y="146475"/>
                    <a:pt x="128537" y="143675"/>
                  </a:cubicBezTo>
                  <a:lnTo>
                    <a:pt x="136525" y="180956"/>
                  </a:lnTo>
                  <a:cubicBezTo>
                    <a:pt x="122650" y="184601"/>
                    <a:pt x="101340" y="186842"/>
                    <a:pt x="84665" y="186842"/>
                  </a:cubicBezTo>
                  <a:cubicBezTo>
                    <a:pt x="27197" y="186842"/>
                    <a:pt x="0" y="164979"/>
                    <a:pt x="0" y="92094"/>
                  </a:cubicBezTo>
                  <a:cubicBezTo>
                    <a:pt x="0" y="19209"/>
                    <a:pt x="27197" y="0"/>
                    <a:pt x="8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1"/>
            <p:cNvSpPr/>
            <p:nvPr/>
          </p:nvSpPr>
          <p:spPr>
            <a:xfrm>
              <a:off x="1643221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60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3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703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95" y="79191"/>
                    <a:pt x="101479" y="54801"/>
                    <a:pt x="96158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1"/>
            <p:cNvSpPr/>
            <p:nvPr/>
          </p:nvSpPr>
          <p:spPr>
            <a:xfrm>
              <a:off x="1858530" y="1000283"/>
              <a:ext cx="198894" cy="178847"/>
            </a:xfrm>
            <a:custGeom>
              <a:avLst/>
              <a:gdLst/>
              <a:ahLst/>
              <a:cxnLst/>
              <a:rect l="l" t="t" r="r" b="b"/>
              <a:pathLst>
                <a:path w="198894" h="178847" extrusionOk="0">
                  <a:moveTo>
                    <a:pt x="146050" y="0"/>
                  </a:moveTo>
                  <a:lnTo>
                    <a:pt x="198895" y="0"/>
                  </a:lnTo>
                  <a:lnTo>
                    <a:pt x="198895" y="178848"/>
                  </a:lnTo>
                  <a:lnTo>
                    <a:pt x="158807" y="178848"/>
                  </a:lnTo>
                  <a:lnTo>
                    <a:pt x="158807" y="58026"/>
                  </a:lnTo>
                  <a:cubicBezTo>
                    <a:pt x="145212" y="88024"/>
                    <a:pt x="126429" y="133718"/>
                    <a:pt x="114656" y="163995"/>
                  </a:cubicBezTo>
                  <a:lnTo>
                    <a:pt x="81851" y="163995"/>
                  </a:lnTo>
                  <a:cubicBezTo>
                    <a:pt x="70644" y="134277"/>
                    <a:pt x="52838" y="86760"/>
                    <a:pt x="40087" y="58026"/>
                  </a:cubicBezTo>
                  <a:lnTo>
                    <a:pt x="40087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55505" y="0"/>
                  </a:lnTo>
                  <a:cubicBezTo>
                    <a:pt x="70358" y="29712"/>
                    <a:pt x="88163" y="71063"/>
                    <a:pt x="101479" y="104699"/>
                  </a:cubicBezTo>
                  <a:cubicBezTo>
                    <a:pt x="114230" y="70783"/>
                    <a:pt x="132036" y="29432"/>
                    <a:pt x="146190" y="0"/>
                  </a:cubicBezTo>
                  <a:lnTo>
                    <a:pt x="146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1"/>
            <p:cNvSpPr/>
            <p:nvPr/>
          </p:nvSpPr>
          <p:spPr>
            <a:xfrm>
              <a:off x="2084336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54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2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696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88" y="79191"/>
                    <a:pt x="101479" y="54801"/>
                    <a:pt x="96152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1"/>
            <p:cNvSpPr/>
            <p:nvPr/>
          </p:nvSpPr>
          <p:spPr>
            <a:xfrm>
              <a:off x="2299627" y="1000283"/>
              <a:ext cx="148856" cy="178847"/>
            </a:xfrm>
            <a:custGeom>
              <a:avLst/>
              <a:gdLst/>
              <a:ahLst/>
              <a:cxnLst/>
              <a:rect l="l" t="t" r="r" b="b"/>
              <a:pathLst>
                <a:path w="148856" h="178847" extrusionOk="0">
                  <a:moveTo>
                    <a:pt x="0" y="178848"/>
                  </a:moveTo>
                  <a:lnTo>
                    <a:pt x="0" y="0"/>
                  </a:lnTo>
                  <a:lnTo>
                    <a:pt x="99803" y="0"/>
                  </a:lnTo>
                  <a:cubicBezTo>
                    <a:pt x="136525" y="0"/>
                    <a:pt x="148857" y="26206"/>
                    <a:pt x="148857" y="62935"/>
                  </a:cubicBezTo>
                  <a:cubicBezTo>
                    <a:pt x="148857" y="95314"/>
                    <a:pt x="133439" y="123203"/>
                    <a:pt x="100082" y="123203"/>
                  </a:cubicBezTo>
                  <a:lnTo>
                    <a:pt x="41351" y="123203"/>
                  </a:lnTo>
                  <a:lnTo>
                    <a:pt x="41351" y="178848"/>
                  </a:lnTo>
                  <a:lnTo>
                    <a:pt x="0" y="178848"/>
                  </a:lnTo>
                  <a:close/>
                  <a:moveTo>
                    <a:pt x="85503" y="89002"/>
                  </a:moveTo>
                  <a:cubicBezTo>
                    <a:pt x="96298" y="89002"/>
                    <a:pt x="103448" y="81572"/>
                    <a:pt x="103448" y="62789"/>
                  </a:cubicBezTo>
                  <a:cubicBezTo>
                    <a:pt x="103448" y="44012"/>
                    <a:pt x="97276" y="35319"/>
                    <a:pt x="85922" y="35319"/>
                  </a:cubicBezTo>
                  <a:lnTo>
                    <a:pt x="41211" y="35319"/>
                  </a:lnTo>
                  <a:lnTo>
                    <a:pt x="41211" y="89002"/>
                  </a:lnTo>
                  <a:lnTo>
                    <a:pt x="85363" y="89002"/>
                  </a:lnTo>
                  <a:lnTo>
                    <a:pt x="85503" y="890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1"/>
            <p:cNvSpPr/>
            <p:nvPr/>
          </p:nvSpPr>
          <p:spPr>
            <a:xfrm>
              <a:off x="2473013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58" y="0"/>
                  </a:moveTo>
                  <a:cubicBezTo>
                    <a:pt x="101340" y="0"/>
                    <a:pt x="122923" y="2527"/>
                    <a:pt x="136525" y="6452"/>
                  </a:cubicBezTo>
                  <a:lnTo>
                    <a:pt x="128530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68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705" y="148577"/>
                    <a:pt x="119844" y="146475"/>
                    <a:pt x="128530" y="143675"/>
                  </a:cubicBezTo>
                  <a:lnTo>
                    <a:pt x="136525" y="180956"/>
                  </a:lnTo>
                  <a:cubicBezTo>
                    <a:pt x="122644" y="184601"/>
                    <a:pt x="101340" y="186842"/>
                    <a:pt x="84658" y="186842"/>
                  </a:cubicBezTo>
                  <a:cubicBezTo>
                    <a:pt x="27191" y="186842"/>
                    <a:pt x="0" y="164979"/>
                    <a:pt x="0" y="92094"/>
                  </a:cubicBezTo>
                  <a:cubicBezTo>
                    <a:pt x="0" y="19202"/>
                    <a:pt x="27191" y="0"/>
                    <a:pt x="84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1"/>
            <p:cNvSpPr/>
            <p:nvPr/>
          </p:nvSpPr>
          <p:spPr>
            <a:xfrm>
              <a:off x="2639542" y="1000283"/>
              <a:ext cx="158388" cy="178847"/>
            </a:xfrm>
            <a:custGeom>
              <a:avLst/>
              <a:gdLst/>
              <a:ahLst/>
              <a:cxnLst/>
              <a:rect l="l" t="t" r="r" b="b"/>
              <a:pathLst>
                <a:path w="158388" h="178847" extrusionOk="0">
                  <a:moveTo>
                    <a:pt x="109328" y="178848"/>
                  </a:moveTo>
                  <a:cubicBezTo>
                    <a:pt x="86481" y="113113"/>
                    <a:pt x="69520" y="98533"/>
                    <a:pt x="41345" y="95453"/>
                  </a:cubicBezTo>
                  <a:lnTo>
                    <a:pt x="41345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41345" y="0"/>
                  </a:lnTo>
                  <a:lnTo>
                    <a:pt x="41345" y="85782"/>
                  </a:lnTo>
                  <a:cubicBezTo>
                    <a:pt x="55785" y="69939"/>
                    <a:pt x="81718" y="37002"/>
                    <a:pt x="104419" y="0"/>
                  </a:cubicBezTo>
                  <a:lnTo>
                    <a:pt x="153759" y="0"/>
                  </a:lnTo>
                  <a:cubicBezTo>
                    <a:pt x="124047" y="46253"/>
                    <a:pt x="103162" y="72885"/>
                    <a:pt x="95314" y="80315"/>
                  </a:cubicBezTo>
                  <a:cubicBezTo>
                    <a:pt x="114376" y="87459"/>
                    <a:pt x="132455" y="101060"/>
                    <a:pt x="158388" y="178848"/>
                  </a:cubicBezTo>
                  <a:lnTo>
                    <a:pt x="109328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1"/>
            <p:cNvSpPr/>
            <p:nvPr/>
          </p:nvSpPr>
          <p:spPr>
            <a:xfrm>
              <a:off x="2825527" y="1000283"/>
              <a:ext cx="162172" cy="178847"/>
            </a:xfrm>
            <a:custGeom>
              <a:avLst/>
              <a:gdLst/>
              <a:ahLst/>
              <a:cxnLst/>
              <a:rect l="l" t="t" r="r" b="b"/>
              <a:pathLst>
                <a:path w="162172" h="178847" extrusionOk="0">
                  <a:moveTo>
                    <a:pt x="162173" y="178848"/>
                  </a:moveTo>
                  <a:lnTo>
                    <a:pt x="121380" y="178848"/>
                  </a:lnTo>
                  <a:lnTo>
                    <a:pt x="121380" y="61112"/>
                  </a:lnTo>
                  <a:cubicBezTo>
                    <a:pt x="100356" y="100914"/>
                    <a:pt x="77229" y="141427"/>
                    <a:pt x="54102" y="178848"/>
                  </a:cubicBezTo>
                  <a:lnTo>
                    <a:pt x="0" y="178848"/>
                  </a:lnTo>
                  <a:lnTo>
                    <a:pt x="0" y="0"/>
                  </a:lnTo>
                  <a:lnTo>
                    <a:pt x="40507" y="0"/>
                  </a:lnTo>
                  <a:lnTo>
                    <a:pt x="40507" y="122644"/>
                  </a:lnTo>
                  <a:cubicBezTo>
                    <a:pt x="65176" y="82417"/>
                    <a:pt x="89567" y="40786"/>
                    <a:pt x="111570" y="0"/>
                  </a:cubicBezTo>
                  <a:lnTo>
                    <a:pt x="162173" y="0"/>
                  </a:lnTo>
                  <a:lnTo>
                    <a:pt x="162173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1"/>
            <p:cNvSpPr/>
            <p:nvPr/>
          </p:nvSpPr>
          <p:spPr>
            <a:xfrm>
              <a:off x="3031578" y="955567"/>
              <a:ext cx="162172" cy="223564"/>
            </a:xfrm>
            <a:custGeom>
              <a:avLst/>
              <a:gdLst/>
              <a:ahLst/>
              <a:cxnLst/>
              <a:rect l="l" t="t" r="r" b="b"/>
              <a:pathLst>
                <a:path w="162172" h="223564" extrusionOk="0">
                  <a:moveTo>
                    <a:pt x="162173" y="223564"/>
                  </a:moveTo>
                  <a:lnTo>
                    <a:pt x="121387" y="223564"/>
                  </a:lnTo>
                  <a:lnTo>
                    <a:pt x="121387" y="105829"/>
                  </a:lnTo>
                  <a:cubicBezTo>
                    <a:pt x="100362" y="145637"/>
                    <a:pt x="77229" y="186144"/>
                    <a:pt x="54102" y="223564"/>
                  </a:cubicBezTo>
                  <a:lnTo>
                    <a:pt x="0" y="223564"/>
                  </a:lnTo>
                  <a:lnTo>
                    <a:pt x="0" y="44717"/>
                  </a:lnTo>
                  <a:lnTo>
                    <a:pt x="40507" y="44717"/>
                  </a:lnTo>
                  <a:lnTo>
                    <a:pt x="40507" y="167361"/>
                  </a:lnTo>
                  <a:cubicBezTo>
                    <a:pt x="65176" y="127133"/>
                    <a:pt x="89567" y="85503"/>
                    <a:pt x="111570" y="44717"/>
                  </a:cubicBezTo>
                  <a:lnTo>
                    <a:pt x="162173" y="44717"/>
                  </a:lnTo>
                  <a:lnTo>
                    <a:pt x="162173" y="223564"/>
                  </a:lnTo>
                  <a:close/>
                  <a:moveTo>
                    <a:pt x="65875" y="0"/>
                  </a:moveTo>
                  <a:cubicBezTo>
                    <a:pt x="65875" y="11074"/>
                    <a:pt x="71063" y="13316"/>
                    <a:pt x="81299" y="13316"/>
                  </a:cubicBezTo>
                  <a:cubicBezTo>
                    <a:pt x="91529" y="13316"/>
                    <a:pt x="96717" y="11074"/>
                    <a:pt x="96717" y="0"/>
                  </a:cubicBezTo>
                  <a:lnTo>
                    <a:pt x="120822" y="0"/>
                  </a:lnTo>
                  <a:cubicBezTo>
                    <a:pt x="120822" y="25089"/>
                    <a:pt x="106248" y="36728"/>
                    <a:pt x="80315" y="36728"/>
                  </a:cubicBezTo>
                  <a:cubicBezTo>
                    <a:pt x="54381" y="36728"/>
                    <a:pt x="39948" y="25235"/>
                    <a:pt x="39948" y="0"/>
                  </a:cubicBezTo>
                  <a:lnTo>
                    <a:pt x="65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1"/>
            <p:cNvSpPr/>
            <p:nvPr/>
          </p:nvSpPr>
          <p:spPr>
            <a:xfrm>
              <a:off x="1474609" y="1298276"/>
              <a:ext cx="155168" cy="178854"/>
            </a:xfrm>
            <a:custGeom>
              <a:avLst/>
              <a:gdLst/>
              <a:ahLst/>
              <a:cxnLst/>
              <a:rect l="l" t="t" r="r" b="b"/>
              <a:pathLst>
                <a:path w="155168" h="178854" extrusionOk="0">
                  <a:moveTo>
                    <a:pt x="126435" y="0"/>
                  </a:moveTo>
                  <a:lnTo>
                    <a:pt x="155169" y="0"/>
                  </a:lnTo>
                  <a:cubicBezTo>
                    <a:pt x="131763" y="59569"/>
                    <a:pt x="95599" y="131896"/>
                    <a:pt x="66161" y="178854"/>
                  </a:cubicBezTo>
                  <a:lnTo>
                    <a:pt x="34061" y="178854"/>
                  </a:lnTo>
                  <a:cubicBezTo>
                    <a:pt x="43313" y="166516"/>
                    <a:pt x="54807" y="149136"/>
                    <a:pt x="63081" y="134417"/>
                  </a:cubicBezTo>
                  <a:cubicBezTo>
                    <a:pt x="52007" y="101060"/>
                    <a:pt x="21590" y="35319"/>
                    <a:pt x="0" y="0"/>
                  </a:cubicBezTo>
                  <a:lnTo>
                    <a:pt x="30556" y="0"/>
                  </a:lnTo>
                  <a:cubicBezTo>
                    <a:pt x="46679" y="28734"/>
                    <a:pt x="66719" y="70644"/>
                    <a:pt x="79616" y="106248"/>
                  </a:cubicBezTo>
                  <a:cubicBezTo>
                    <a:pt x="97276" y="70783"/>
                    <a:pt x="116338" y="30277"/>
                    <a:pt x="126575" y="0"/>
                  </a:cubicBezTo>
                  <a:lnTo>
                    <a:pt x="126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1"/>
            <p:cNvSpPr/>
            <p:nvPr/>
          </p:nvSpPr>
          <p:spPr>
            <a:xfrm>
              <a:off x="1661877" y="1298276"/>
              <a:ext cx="137642" cy="178854"/>
            </a:xfrm>
            <a:custGeom>
              <a:avLst/>
              <a:gdLst/>
              <a:ahLst/>
              <a:cxnLst/>
              <a:rect l="l" t="t" r="r" b="b"/>
              <a:pathLst>
                <a:path w="137642" h="178854" extrusionOk="0">
                  <a:moveTo>
                    <a:pt x="25927" y="178854"/>
                  </a:moveTo>
                  <a:lnTo>
                    <a:pt x="0" y="178854"/>
                  </a:lnTo>
                  <a:lnTo>
                    <a:pt x="0" y="0"/>
                  </a:lnTo>
                  <a:lnTo>
                    <a:pt x="25927" y="0"/>
                  </a:lnTo>
                  <a:lnTo>
                    <a:pt x="25927" y="71622"/>
                  </a:lnTo>
                  <a:lnTo>
                    <a:pt x="111709" y="71622"/>
                  </a:lnTo>
                  <a:lnTo>
                    <a:pt x="111709" y="0"/>
                  </a:lnTo>
                  <a:lnTo>
                    <a:pt x="137643" y="0"/>
                  </a:lnTo>
                  <a:lnTo>
                    <a:pt x="137643" y="178854"/>
                  </a:lnTo>
                  <a:lnTo>
                    <a:pt x="111709" y="178854"/>
                  </a:lnTo>
                  <a:lnTo>
                    <a:pt x="111709" y="95453"/>
                  </a:lnTo>
                  <a:lnTo>
                    <a:pt x="25927" y="95453"/>
                  </a:lnTo>
                  <a:lnTo>
                    <a:pt x="25927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1"/>
            <p:cNvSpPr/>
            <p:nvPr/>
          </p:nvSpPr>
          <p:spPr>
            <a:xfrm>
              <a:off x="1848567" y="1298276"/>
              <a:ext cx="144233" cy="178854"/>
            </a:xfrm>
            <a:custGeom>
              <a:avLst/>
              <a:gdLst/>
              <a:ahLst/>
              <a:cxnLst/>
              <a:rect l="l" t="t" r="r" b="b"/>
              <a:pathLst>
                <a:path w="144233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33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48" y="0"/>
                  </a:lnTo>
                  <a:lnTo>
                    <a:pt x="25648" y="147034"/>
                  </a:lnTo>
                  <a:cubicBezTo>
                    <a:pt x="56909" y="98254"/>
                    <a:pt x="86481" y="48495"/>
                    <a:pt x="112693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1"/>
            <p:cNvSpPr/>
            <p:nvPr/>
          </p:nvSpPr>
          <p:spPr>
            <a:xfrm>
              <a:off x="2042007" y="1298276"/>
              <a:ext cx="138627" cy="178854"/>
            </a:xfrm>
            <a:custGeom>
              <a:avLst/>
              <a:gdLst/>
              <a:ahLst/>
              <a:cxnLst/>
              <a:rect l="l" t="t" r="r" b="b"/>
              <a:pathLst>
                <a:path w="138627" h="178854" extrusionOk="0">
                  <a:moveTo>
                    <a:pt x="138627" y="129089"/>
                  </a:moveTo>
                  <a:cubicBezTo>
                    <a:pt x="138627" y="163290"/>
                    <a:pt x="121945" y="178854"/>
                    <a:pt x="93212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91110" y="0"/>
                  </a:lnTo>
                  <a:cubicBezTo>
                    <a:pt x="126854" y="0"/>
                    <a:pt x="134277" y="18218"/>
                    <a:pt x="134277" y="42608"/>
                  </a:cubicBezTo>
                  <a:cubicBezTo>
                    <a:pt x="134277" y="64897"/>
                    <a:pt x="129934" y="80594"/>
                    <a:pt x="98114" y="83401"/>
                  </a:cubicBezTo>
                  <a:cubicBezTo>
                    <a:pt x="132036" y="84938"/>
                    <a:pt x="138627" y="103441"/>
                    <a:pt x="138627" y="129089"/>
                  </a:cubicBezTo>
                  <a:close/>
                  <a:moveTo>
                    <a:pt x="25933" y="73444"/>
                  </a:moveTo>
                  <a:lnTo>
                    <a:pt x="87325" y="73444"/>
                  </a:lnTo>
                  <a:cubicBezTo>
                    <a:pt x="102184" y="73444"/>
                    <a:pt x="106807" y="61951"/>
                    <a:pt x="106807" y="47238"/>
                  </a:cubicBezTo>
                  <a:cubicBezTo>
                    <a:pt x="106807" y="31115"/>
                    <a:pt x="102464" y="22142"/>
                    <a:pt x="87325" y="22142"/>
                  </a:cubicBezTo>
                  <a:lnTo>
                    <a:pt x="25933" y="22142"/>
                  </a:lnTo>
                  <a:lnTo>
                    <a:pt x="25933" y="73444"/>
                  </a:lnTo>
                  <a:close/>
                  <a:moveTo>
                    <a:pt x="89287" y="156845"/>
                  </a:moveTo>
                  <a:cubicBezTo>
                    <a:pt x="104985" y="156845"/>
                    <a:pt x="110592" y="145352"/>
                    <a:pt x="110592" y="126848"/>
                  </a:cubicBezTo>
                  <a:cubicBezTo>
                    <a:pt x="110592" y="108350"/>
                    <a:pt x="103721" y="94748"/>
                    <a:pt x="88303" y="94748"/>
                  </a:cubicBezTo>
                  <a:lnTo>
                    <a:pt x="25933" y="94748"/>
                  </a:lnTo>
                  <a:lnTo>
                    <a:pt x="25933" y="156845"/>
                  </a:lnTo>
                  <a:lnTo>
                    <a:pt x="89287" y="1568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1"/>
            <p:cNvSpPr/>
            <p:nvPr/>
          </p:nvSpPr>
          <p:spPr>
            <a:xfrm>
              <a:off x="2223096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6" y="73165"/>
                  </a:lnTo>
                  <a:lnTo>
                    <a:pt x="96996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1"/>
            <p:cNvSpPr/>
            <p:nvPr/>
          </p:nvSpPr>
          <p:spPr>
            <a:xfrm>
              <a:off x="2385974" y="1298276"/>
              <a:ext cx="136944" cy="178993"/>
            </a:xfrm>
            <a:custGeom>
              <a:avLst/>
              <a:gdLst/>
              <a:ahLst/>
              <a:cxnLst/>
              <a:rect l="l" t="t" r="r" b="b"/>
              <a:pathLst>
                <a:path w="136944" h="178993" extrusionOk="0">
                  <a:moveTo>
                    <a:pt x="140" y="178854"/>
                  </a:moveTo>
                  <a:lnTo>
                    <a:pt x="140" y="0"/>
                  </a:lnTo>
                  <a:lnTo>
                    <a:pt x="86627" y="0"/>
                  </a:lnTo>
                  <a:cubicBezTo>
                    <a:pt x="125451" y="0"/>
                    <a:pt x="136944" y="26911"/>
                    <a:pt x="136944" y="59849"/>
                  </a:cubicBezTo>
                  <a:cubicBezTo>
                    <a:pt x="136944" y="89148"/>
                    <a:pt x="123349" y="116618"/>
                    <a:pt x="87605" y="116618"/>
                  </a:cubicBezTo>
                  <a:lnTo>
                    <a:pt x="26213" y="116618"/>
                  </a:lnTo>
                  <a:lnTo>
                    <a:pt x="26213" y="178994"/>
                  </a:lnTo>
                  <a:lnTo>
                    <a:pt x="0" y="178994"/>
                  </a:lnTo>
                  <a:lnTo>
                    <a:pt x="140" y="178854"/>
                  </a:lnTo>
                  <a:close/>
                  <a:moveTo>
                    <a:pt x="81718" y="94190"/>
                  </a:moveTo>
                  <a:cubicBezTo>
                    <a:pt x="99378" y="94190"/>
                    <a:pt x="108210" y="81153"/>
                    <a:pt x="108210" y="59569"/>
                  </a:cubicBezTo>
                  <a:cubicBezTo>
                    <a:pt x="108210" y="35458"/>
                    <a:pt x="99517" y="22149"/>
                    <a:pt x="82842" y="22149"/>
                  </a:cubicBezTo>
                  <a:lnTo>
                    <a:pt x="26353" y="22149"/>
                  </a:lnTo>
                  <a:lnTo>
                    <a:pt x="26353" y="94329"/>
                  </a:lnTo>
                  <a:lnTo>
                    <a:pt x="81858" y="94329"/>
                  </a:lnTo>
                  <a:lnTo>
                    <a:pt x="81718" y="94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1"/>
            <p:cNvSpPr/>
            <p:nvPr/>
          </p:nvSpPr>
          <p:spPr>
            <a:xfrm>
              <a:off x="2552776" y="1293933"/>
              <a:ext cx="133432" cy="187121"/>
            </a:xfrm>
            <a:custGeom>
              <a:avLst/>
              <a:gdLst/>
              <a:ahLst/>
              <a:cxnLst/>
              <a:rect l="l" t="t" r="r" b="b"/>
              <a:pathLst>
                <a:path w="133432" h="187121" extrusionOk="0">
                  <a:moveTo>
                    <a:pt x="82836" y="0"/>
                  </a:moveTo>
                  <a:cubicBezTo>
                    <a:pt x="98952" y="0"/>
                    <a:pt x="119837" y="2800"/>
                    <a:pt x="133433" y="6725"/>
                  </a:cubicBezTo>
                  <a:lnTo>
                    <a:pt x="126987" y="30131"/>
                  </a:lnTo>
                  <a:cubicBezTo>
                    <a:pt x="116757" y="26346"/>
                    <a:pt x="98952" y="23965"/>
                    <a:pt x="85922" y="23965"/>
                  </a:cubicBezTo>
                  <a:cubicBezTo>
                    <a:pt x="43872" y="23965"/>
                    <a:pt x="28169" y="32239"/>
                    <a:pt x="28169" y="92507"/>
                  </a:cubicBezTo>
                  <a:cubicBezTo>
                    <a:pt x="28169" y="152781"/>
                    <a:pt x="43872" y="162871"/>
                    <a:pt x="85922" y="162871"/>
                  </a:cubicBezTo>
                  <a:cubicBezTo>
                    <a:pt x="98952" y="162871"/>
                    <a:pt x="116757" y="160630"/>
                    <a:pt x="126987" y="156985"/>
                  </a:cubicBezTo>
                  <a:lnTo>
                    <a:pt x="133433" y="180391"/>
                  </a:lnTo>
                  <a:cubicBezTo>
                    <a:pt x="119558" y="184455"/>
                    <a:pt x="99092" y="187122"/>
                    <a:pt x="82836" y="187122"/>
                  </a:cubicBezTo>
                  <a:cubicBezTo>
                    <a:pt x="26626" y="187122"/>
                    <a:pt x="0" y="165252"/>
                    <a:pt x="0" y="92367"/>
                  </a:cubicBezTo>
                  <a:cubicBezTo>
                    <a:pt x="0" y="19482"/>
                    <a:pt x="26626" y="279"/>
                    <a:pt x="82836" y="279"/>
                  </a:cubicBezTo>
                  <a:lnTo>
                    <a:pt x="82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1"/>
            <p:cNvSpPr/>
            <p:nvPr/>
          </p:nvSpPr>
          <p:spPr>
            <a:xfrm>
              <a:off x="2721952" y="1298276"/>
              <a:ext cx="144234" cy="178854"/>
            </a:xfrm>
            <a:custGeom>
              <a:avLst/>
              <a:gdLst/>
              <a:ahLst/>
              <a:cxnLst/>
              <a:rect l="l" t="t" r="r" b="b"/>
              <a:pathLst>
                <a:path w="144234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40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54" y="0"/>
                  </a:lnTo>
                  <a:lnTo>
                    <a:pt x="25654" y="147034"/>
                  </a:lnTo>
                  <a:cubicBezTo>
                    <a:pt x="56909" y="98254"/>
                    <a:pt x="86487" y="48495"/>
                    <a:pt x="112694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1"/>
            <p:cNvSpPr/>
            <p:nvPr/>
          </p:nvSpPr>
          <p:spPr>
            <a:xfrm>
              <a:off x="2899962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2"/>
                  </a:lnTo>
                  <a:lnTo>
                    <a:pt x="0" y="22282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2"/>
                  </a:lnTo>
                  <a:lnTo>
                    <a:pt x="87744" y="22282"/>
                  </a:lnTo>
                  <a:lnTo>
                    <a:pt x="87744" y="178854"/>
                  </a:lnTo>
                  <a:lnTo>
                    <a:pt x="61252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1"/>
            <p:cNvSpPr/>
            <p:nvPr/>
          </p:nvSpPr>
          <p:spPr>
            <a:xfrm>
              <a:off x="3082740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0" y="73165"/>
                  </a:lnTo>
                  <a:lnTo>
                    <a:pt x="96990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1"/>
            <p:cNvSpPr/>
            <p:nvPr/>
          </p:nvSpPr>
          <p:spPr>
            <a:xfrm>
              <a:off x="3234118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8"/>
                  </a:lnTo>
                  <a:lnTo>
                    <a:pt x="0" y="22288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8"/>
                  </a:lnTo>
                  <a:lnTo>
                    <a:pt x="87744" y="22288"/>
                  </a:lnTo>
                  <a:lnTo>
                    <a:pt x="87744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1"/>
            <p:cNvSpPr/>
            <p:nvPr/>
          </p:nvSpPr>
          <p:spPr>
            <a:xfrm>
              <a:off x="762000" y="762000"/>
              <a:ext cx="268141" cy="536276"/>
            </a:xfrm>
            <a:custGeom>
              <a:avLst/>
              <a:gdLst/>
              <a:ahLst/>
              <a:cxnLst/>
              <a:rect l="l" t="t" r="r" b="b"/>
              <a:pathLst>
                <a:path w="268141" h="536276" extrusionOk="0">
                  <a:moveTo>
                    <a:pt x="268141" y="479787"/>
                  </a:moveTo>
                  <a:cubicBezTo>
                    <a:pt x="268141" y="478111"/>
                    <a:pt x="266878" y="476847"/>
                    <a:pt x="265195" y="476847"/>
                  </a:cubicBezTo>
                  <a:cubicBezTo>
                    <a:pt x="151378" y="475304"/>
                    <a:pt x="59569" y="382511"/>
                    <a:pt x="59569" y="268281"/>
                  </a:cubicBezTo>
                  <a:cubicBezTo>
                    <a:pt x="59569" y="154045"/>
                    <a:pt x="151378" y="61252"/>
                    <a:pt x="265195" y="59569"/>
                  </a:cubicBezTo>
                  <a:cubicBezTo>
                    <a:pt x="266878" y="59569"/>
                    <a:pt x="268141" y="58166"/>
                    <a:pt x="268141" y="56629"/>
                  </a:cubicBezTo>
                  <a:lnTo>
                    <a:pt x="268141" y="2946"/>
                  </a:lnTo>
                  <a:cubicBezTo>
                    <a:pt x="268141" y="2102"/>
                    <a:pt x="267856" y="1403"/>
                    <a:pt x="267297" y="838"/>
                  </a:cubicBezTo>
                  <a:cubicBezTo>
                    <a:pt x="266738" y="279"/>
                    <a:pt x="266033" y="0"/>
                    <a:pt x="265195" y="0"/>
                  </a:cubicBezTo>
                  <a:cubicBezTo>
                    <a:pt x="118440" y="1683"/>
                    <a:pt x="0" y="121101"/>
                    <a:pt x="0" y="268141"/>
                  </a:cubicBezTo>
                  <a:cubicBezTo>
                    <a:pt x="0" y="415176"/>
                    <a:pt x="118440" y="534734"/>
                    <a:pt x="265195" y="536277"/>
                  </a:cubicBezTo>
                  <a:cubicBezTo>
                    <a:pt x="266033" y="536277"/>
                    <a:pt x="266738" y="535997"/>
                    <a:pt x="267297" y="535438"/>
                  </a:cubicBezTo>
                  <a:cubicBezTo>
                    <a:pt x="267856" y="534873"/>
                    <a:pt x="268141" y="534175"/>
                    <a:pt x="268141" y="533330"/>
                  </a:cubicBezTo>
                  <a:lnTo>
                    <a:pt x="268141" y="479647"/>
                  </a:lnTo>
                  <a:lnTo>
                    <a:pt x="268141" y="479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1"/>
            <p:cNvSpPr/>
            <p:nvPr/>
          </p:nvSpPr>
          <p:spPr>
            <a:xfrm>
              <a:off x="1030141" y="1000423"/>
              <a:ext cx="268135" cy="536276"/>
            </a:xfrm>
            <a:custGeom>
              <a:avLst/>
              <a:gdLst/>
              <a:ahLst/>
              <a:cxnLst/>
              <a:rect l="l" t="t" r="r" b="b"/>
              <a:pathLst>
                <a:path w="268135" h="536276" extrusionOk="0">
                  <a:moveTo>
                    <a:pt x="0" y="479647"/>
                  </a:moveTo>
                  <a:cubicBezTo>
                    <a:pt x="0" y="477965"/>
                    <a:pt x="1257" y="476707"/>
                    <a:pt x="2940" y="476707"/>
                  </a:cubicBezTo>
                  <a:cubicBezTo>
                    <a:pt x="116757" y="475164"/>
                    <a:pt x="208566" y="382372"/>
                    <a:pt x="208566" y="268135"/>
                  </a:cubicBezTo>
                  <a:cubicBezTo>
                    <a:pt x="208566" y="153905"/>
                    <a:pt x="116757" y="61112"/>
                    <a:pt x="2940" y="59569"/>
                  </a:cubicBezTo>
                  <a:cubicBezTo>
                    <a:pt x="1257" y="59569"/>
                    <a:pt x="0" y="58166"/>
                    <a:pt x="0" y="56629"/>
                  </a:cubicBezTo>
                  <a:lnTo>
                    <a:pt x="0" y="2940"/>
                  </a:lnTo>
                  <a:cubicBezTo>
                    <a:pt x="0" y="2102"/>
                    <a:pt x="279" y="1403"/>
                    <a:pt x="838" y="838"/>
                  </a:cubicBezTo>
                  <a:cubicBezTo>
                    <a:pt x="1397" y="279"/>
                    <a:pt x="2102" y="0"/>
                    <a:pt x="2940" y="0"/>
                  </a:cubicBezTo>
                  <a:cubicBezTo>
                    <a:pt x="149695" y="1683"/>
                    <a:pt x="268135" y="121101"/>
                    <a:pt x="268135" y="268135"/>
                  </a:cubicBezTo>
                  <a:cubicBezTo>
                    <a:pt x="268135" y="415169"/>
                    <a:pt x="149695" y="534734"/>
                    <a:pt x="2940" y="536277"/>
                  </a:cubicBezTo>
                  <a:cubicBezTo>
                    <a:pt x="2102" y="536277"/>
                    <a:pt x="1397" y="535997"/>
                    <a:pt x="838" y="535432"/>
                  </a:cubicBezTo>
                  <a:cubicBezTo>
                    <a:pt x="279" y="534873"/>
                    <a:pt x="0" y="534175"/>
                    <a:pt x="0" y="533330"/>
                  </a:cubicBezTo>
                  <a:lnTo>
                    <a:pt x="0" y="4796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1"/>
            <p:cNvSpPr/>
            <p:nvPr/>
          </p:nvSpPr>
          <p:spPr>
            <a:xfrm>
              <a:off x="881138" y="881138"/>
              <a:ext cx="297853" cy="536276"/>
            </a:xfrm>
            <a:custGeom>
              <a:avLst/>
              <a:gdLst/>
              <a:ahLst/>
              <a:cxnLst/>
              <a:rect l="l" t="t" r="r" b="b"/>
              <a:pathLst>
                <a:path w="297853" h="536276" extrusionOk="0">
                  <a:moveTo>
                    <a:pt x="148996" y="297999"/>
                  </a:moveTo>
                  <a:cubicBezTo>
                    <a:pt x="198336" y="297999"/>
                    <a:pt x="238424" y="338087"/>
                    <a:pt x="238424" y="387420"/>
                  </a:cubicBezTo>
                  <a:cubicBezTo>
                    <a:pt x="238424" y="436759"/>
                    <a:pt x="200019" y="475310"/>
                    <a:pt x="151936" y="476707"/>
                  </a:cubicBezTo>
                  <a:cubicBezTo>
                    <a:pt x="150254" y="476707"/>
                    <a:pt x="148996" y="478111"/>
                    <a:pt x="148996" y="479654"/>
                  </a:cubicBezTo>
                  <a:lnTo>
                    <a:pt x="148996" y="533337"/>
                  </a:lnTo>
                  <a:cubicBezTo>
                    <a:pt x="148996" y="534175"/>
                    <a:pt x="149276" y="534880"/>
                    <a:pt x="149835" y="535438"/>
                  </a:cubicBezTo>
                  <a:cubicBezTo>
                    <a:pt x="150400" y="535997"/>
                    <a:pt x="151238" y="536277"/>
                    <a:pt x="151936" y="536277"/>
                  </a:cubicBezTo>
                  <a:cubicBezTo>
                    <a:pt x="232816" y="534600"/>
                    <a:pt x="297853" y="468579"/>
                    <a:pt x="297853" y="387280"/>
                  </a:cubicBezTo>
                  <a:cubicBezTo>
                    <a:pt x="297853" y="305988"/>
                    <a:pt x="231134" y="238284"/>
                    <a:pt x="148857" y="238284"/>
                  </a:cubicBezTo>
                  <a:cubicBezTo>
                    <a:pt x="99517" y="238284"/>
                    <a:pt x="59430" y="198336"/>
                    <a:pt x="59430" y="148857"/>
                  </a:cubicBezTo>
                  <a:cubicBezTo>
                    <a:pt x="59430" y="99384"/>
                    <a:pt x="97974" y="60973"/>
                    <a:pt x="145910" y="59576"/>
                  </a:cubicBezTo>
                  <a:cubicBezTo>
                    <a:pt x="147593" y="59576"/>
                    <a:pt x="148857" y="58172"/>
                    <a:pt x="148857" y="56629"/>
                  </a:cubicBezTo>
                  <a:lnTo>
                    <a:pt x="148857" y="2946"/>
                  </a:lnTo>
                  <a:cubicBezTo>
                    <a:pt x="148857" y="2108"/>
                    <a:pt x="148577" y="1403"/>
                    <a:pt x="148012" y="845"/>
                  </a:cubicBezTo>
                  <a:cubicBezTo>
                    <a:pt x="147453" y="286"/>
                    <a:pt x="146615" y="0"/>
                    <a:pt x="145910" y="0"/>
                  </a:cubicBezTo>
                  <a:cubicBezTo>
                    <a:pt x="65037" y="1683"/>
                    <a:pt x="0" y="67704"/>
                    <a:pt x="0" y="149003"/>
                  </a:cubicBezTo>
                  <a:cubicBezTo>
                    <a:pt x="0" y="230296"/>
                    <a:pt x="66719" y="297999"/>
                    <a:pt x="148996" y="2979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31"/>
          <p:cNvSpPr txBox="1">
            <a:spLocks noGrp="1"/>
          </p:cNvSpPr>
          <p:nvPr>
            <p:ph type="ctrTitle"/>
          </p:nvPr>
        </p:nvSpPr>
        <p:spPr>
          <a:xfrm>
            <a:off x="640397" y="2934918"/>
            <a:ext cx="810255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ubTitle" idx="1"/>
          </p:nvPr>
        </p:nvSpPr>
        <p:spPr>
          <a:xfrm>
            <a:off x="640397" y="3738723"/>
            <a:ext cx="603772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31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1"/>
          <p:cNvSpPr/>
          <p:nvPr/>
        </p:nvSpPr>
        <p:spPr>
          <a:xfrm>
            <a:off x="762000" y="5602540"/>
            <a:ext cx="1117374" cy="493460"/>
          </a:xfrm>
          <a:prstGeom prst="roundRect">
            <a:avLst>
              <a:gd name="adj" fmla="val 50000"/>
            </a:avLst>
          </a:prstGeom>
          <a:solidFill>
            <a:srgbClr val="00A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1"/>
          <p:cNvSpPr txBox="1"/>
          <p:nvPr/>
        </p:nvSpPr>
        <p:spPr>
          <a:xfrm>
            <a:off x="943020" y="5649215"/>
            <a:ext cx="755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/>
          <p:nvPr/>
        </p:nvSpPr>
        <p:spPr>
          <a:xfrm>
            <a:off x="334960" y="1160462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1"/>
          </p:nvPr>
        </p:nvSpPr>
        <p:spPr>
          <a:xfrm>
            <a:off x="520346" y="1356296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/>
          <p:nvPr/>
        </p:nvSpPr>
        <p:spPr>
          <a:xfrm>
            <a:off x="334960" y="2345131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2"/>
          </p:nvPr>
        </p:nvSpPr>
        <p:spPr>
          <a:xfrm>
            <a:off x="520346" y="254338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/>
          <p:nvPr/>
        </p:nvSpPr>
        <p:spPr>
          <a:xfrm>
            <a:off x="334963" y="3529800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3"/>
          </p:nvPr>
        </p:nvSpPr>
        <p:spPr>
          <a:xfrm>
            <a:off x="520346" y="3725633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/>
          <p:nvPr/>
        </p:nvSpPr>
        <p:spPr>
          <a:xfrm>
            <a:off x="334963" y="4714468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4"/>
          </p:nvPr>
        </p:nvSpPr>
        <p:spPr>
          <a:xfrm>
            <a:off x="520346" y="491030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>
            <a:spLocks noGrp="1"/>
          </p:cNvSpPr>
          <p:nvPr>
            <p:ph type="pic" idx="5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30" name="Google Shape;130;p40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раздела">
  <p:cSld name="3_Заголовок раздела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1"/>
          <p:cNvSpPr/>
          <p:nvPr/>
        </p:nvSpPr>
        <p:spPr>
          <a:xfrm>
            <a:off x="334960" y="1160461"/>
            <a:ext cx="7876965" cy="2245993"/>
          </a:xfrm>
          <a:prstGeom prst="roundRect">
            <a:avLst>
              <a:gd name="adj" fmla="val 5073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1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520345" y="1775637"/>
            <a:ext cx="7506191" cy="146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1"/>
          <p:cNvSpPr/>
          <p:nvPr/>
        </p:nvSpPr>
        <p:spPr>
          <a:xfrm>
            <a:off x="334963" y="3522984"/>
            <a:ext cx="7876965" cy="2247486"/>
          </a:xfrm>
          <a:prstGeom prst="roundRect">
            <a:avLst>
              <a:gd name="adj" fmla="val 6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1"/>
          <p:cNvSpPr>
            <a:spLocks noGrp="1"/>
          </p:cNvSpPr>
          <p:nvPr>
            <p:ph type="pic" idx="2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39" name="Google Shape;139;p41"/>
          <p:cNvSpPr txBox="1">
            <a:spLocks noGrp="1"/>
          </p:cNvSpPr>
          <p:nvPr>
            <p:ph type="body" idx="3"/>
          </p:nvPr>
        </p:nvSpPr>
        <p:spPr>
          <a:xfrm>
            <a:off x="520346" y="1351477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body" idx="4"/>
          </p:nvPr>
        </p:nvSpPr>
        <p:spPr>
          <a:xfrm>
            <a:off x="520345" y="4140219"/>
            <a:ext cx="7506191" cy="145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1"/>
          <p:cNvSpPr txBox="1">
            <a:spLocks noGrp="1"/>
          </p:cNvSpPr>
          <p:nvPr>
            <p:ph type="body" idx="5"/>
          </p:nvPr>
        </p:nvSpPr>
        <p:spPr>
          <a:xfrm>
            <a:off x="520346" y="3716058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1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2"/>
          <p:cNvSpPr>
            <a:spLocks noGrp="1"/>
          </p:cNvSpPr>
          <p:nvPr>
            <p:ph type="pic" idx="2"/>
          </p:nvPr>
        </p:nvSpPr>
        <p:spPr>
          <a:xfrm>
            <a:off x="334963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45" name="Google Shape;145;p42"/>
          <p:cNvSpPr>
            <a:spLocks noGrp="1"/>
          </p:cNvSpPr>
          <p:nvPr>
            <p:ph type="pic" idx="3"/>
          </p:nvPr>
        </p:nvSpPr>
        <p:spPr>
          <a:xfrm>
            <a:off x="4235631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46" name="Google Shape;146;p4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body" idx="1"/>
          </p:nvPr>
        </p:nvSpPr>
        <p:spPr>
          <a:xfrm>
            <a:off x="238226" y="5131035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2"/>
          <p:cNvSpPr txBox="1">
            <a:spLocks noGrp="1"/>
          </p:cNvSpPr>
          <p:nvPr>
            <p:ph type="body" idx="4"/>
          </p:nvPr>
        </p:nvSpPr>
        <p:spPr>
          <a:xfrm>
            <a:off x="237506" y="4711913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2"/>
          <p:cNvSpPr txBox="1">
            <a:spLocks noGrp="1"/>
          </p:cNvSpPr>
          <p:nvPr>
            <p:ph type="body" idx="5"/>
          </p:nvPr>
        </p:nvSpPr>
        <p:spPr>
          <a:xfrm>
            <a:off x="4138894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2"/>
          <p:cNvSpPr txBox="1">
            <a:spLocks noGrp="1"/>
          </p:cNvSpPr>
          <p:nvPr>
            <p:ph type="body" idx="6"/>
          </p:nvPr>
        </p:nvSpPr>
        <p:spPr>
          <a:xfrm>
            <a:off x="4138174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2"/>
          <p:cNvSpPr>
            <a:spLocks noGrp="1"/>
          </p:cNvSpPr>
          <p:nvPr>
            <p:ph type="pic" idx="7"/>
          </p:nvPr>
        </p:nvSpPr>
        <p:spPr>
          <a:xfrm>
            <a:off x="8136299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54" name="Google Shape;154;p42"/>
          <p:cNvSpPr txBox="1">
            <a:spLocks noGrp="1"/>
          </p:cNvSpPr>
          <p:nvPr>
            <p:ph type="body" idx="8"/>
          </p:nvPr>
        </p:nvSpPr>
        <p:spPr>
          <a:xfrm>
            <a:off x="8039562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9"/>
          </p:nvPr>
        </p:nvSpPr>
        <p:spPr>
          <a:xfrm>
            <a:off x="8038842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Заголовок и объект">
  <p:cSld name="5_Заголовок и объект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3"/>
          <p:cNvSpPr/>
          <p:nvPr/>
        </p:nvSpPr>
        <p:spPr>
          <a:xfrm>
            <a:off x="6166278" y="1562569"/>
            <a:ext cx="5694553" cy="1380301"/>
          </a:xfrm>
          <a:prstGeom prst="roundRect">
            <a:avLst>
              <a:gd name="adj" fmla="val 1025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3"/>
          <p:cNvSpPr/>
          <p:nvPr/>
        </p:nvSpPr>
        <p:spPr>
          <a:xfrm>
            <a:off x="335322" y="1562569"/>
            <a:ext cx="5694553" cy="1380301"/>
          </a:xfrm>
          <a:prstGeom prst="roundRect">
            <a:avLst>
              <a:gd name="adj" fmla="val 1025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body" idx="1"/>
          </p:nvPr>
        </p:nvSpPr>
        <p:spPr>
          <a:xfrm>
            <a:off x="520039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3"/>
          <p:cNvSpPr txBox="1">
            <a:spLocks noGrp="1"/>
          </p:cNvSpPr>
          <p:nvPr>
            <p:ph type="body" idx="2"/>
          </p:nvPr>
        </p:nvSpPr>
        <p:spPr>
          <a:xfrm>
            <a:off x="6350995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3"/>
          <p:cNvSpPr>
            <a:spLocks noGrp="1"/>
          </p:cNvSpPr>
          <p:nvPr>
            <p:ph type="pic" idx="3"/>
          </p:nvPr>
        </p:nvSpPr>
        <p:spPr>
          <a:xfrm>
            <a:off x="6159320" y="3055716"/>
            <a:ext cx="5697717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66" name="Google Shape;166;p43"/>
          <p:cNvSpPr>
            <a:spLocks noGrp="1"/>
          </p:cNvSpPr>
          <p:nvPr>
            <p:ph type="pic" idx="4"/>
          </p:nvPr>
        </p:nvSpPr>
        <p:spPr>
          <a:xfrm>
            <a:off x="334963" y="3055716"/>
            <a:ext cx="5695273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67" name="Google Shape;167;p43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4"/>
          <p:cNvSpPr>
            <a:spLocks noGrp="1"/>
          </p:cNvSpPr>
          <p:nvPr>
            <p:ph type="pic" idx="2"/>
          </p:nvPr>
        </p:nvSpPr>
        <p:spPr>
          <a:xfrm>
            <a:off x="334962" y="368300"/>
            <a:ext cx="11522075" cy="4188486"/>
          </a:xfrm>
          <a:prstGeom prst="roundRect">
            <a:avLst>
              <a:gd name="adj" fmla="val 3627"/>
            </a:avLst>
          </a:prstGeom>
          <a:solidFill>
            <a:schemeClr val="dk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70" name="Google Shape;170;p44"/>
          <p:cNvSpPr txBox="1">
            <a:spLocks noGrp="1"/>
          </p:cNvSpPr>
          <p:nvPr>
            <p:ph type="body" idx="1"/>
          </p:nvPr>
        </p:nvSpPr>
        <p:spPr>
          <a:xfrm>
            <a:off x="334962" y="4799556"/>
            <a:ext cx="11522074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572467" y="3219386"/>
            <a:ext cx="11043271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раздела">
  <p:cSld name="4_Заголовок раздела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/>
          <p:nvPr/>
        </p:nvSpPr>
        <p:spPr>
          <a:xfrm>
            <a:off x="334963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5"/>
          <p:cNvSpPr/>
          <p:nvPr/>
        </p:nvSpPr>
        <p:spPr>
          <a:xfrm>
            <a:off x="4217850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0" name="Google Shape;180;p4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5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5"/>
          <p:cNvSpPr txBox="1">
            <a:spLocks noGrp="1"/>
          </p:cNvSpPr>
          <p:nvPr>
            <p:ph type="body" idx="2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body" idx="3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body" idx="4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5"/>
          <p:cNvSpPr/>
          <p:nvPr/>
        </p:nvSpPr>
        <p:spPr>
          <a:xfrm>
            <a:off x="334963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5"/>
          <p:cNvSpPr/>
          <p:nvPr/>
        </p:nvSpPr>
        <p:spPr>
          <a:xfrm>
            <a:off x="4217850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5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body" idx="6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7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8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>
            <a:spLocks noGrp="1"/>
          </p:cNvSpPr>
          <p:nvPr>
            <p:ph type="pic" idx="9"/>
          </p:nvPr>
        </p:nvSpPr>
        <p:spPr>
          <a:xfrm>
            <a:off x="8110543" y="1160463"/>
            <a:ext cx="3746495" cy="4608512"/>
          </a:xfrm>
          <a:prstGeom prst="roundRect">
            <a:avLst>
              <a:gd name="adj" fmla="val 420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92" name="Google Shape;192;p45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раздела">
  <p:cSld name="2_Заголовок раздела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6"/>
          <p:cNvSpPr/>
          <p:nvPr/>
        </p:nvSpPr>
        <p:spPr>
          <a:xfrm>
            <a:off x="334963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6"/>
          <p:cNvSpPr/>
          <p:nvPr/>
        </p:nvSpPr>
        <p:spPr>
          <a:xfrm>
            <a:off x="4217850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8" name="Google Shape;198;p4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6"/>
          <p:cNvSpPr/>
          <p:nvPr/>
        </p:nvSpPr>
        <p:spPr>
          <a:xfrm>
            <a:off x="334963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6"/>
          <p:cNvSpPr/>
          <p:nvPr/>
        </p:nvSpPr>
        <p:spPr>
          <a:xfrm>
            <a:off x="4217850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6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46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body" idx="3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body" idx="4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body" idx="5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 txBox="1">
            <a:spLocks noGrp="1"/>
          </p:cNvSpPr>
          <p:nvPr>
            <p:ph type="body" idx="6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7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8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body" idx="9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/>
          <p:nvPr/>
        </p:nvSpPr>
        <p:spPr>
          <a:xfrm>
            <a:off x="8100486" y="1200471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3"/>
          </p:nvPr>
        </p:nvSpPr>
        <p:spPr>
          <a:xfrm>
            <a:off x="8324634" y="2044245"/>
            <a:ext cx="32997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14"/>
          </p:nvPr>
        </p:nvSpPr>
        <p:spPr>
          <a:xfrm>
            <a:off x="8324635" y="2856542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7"/>
          <p:cNvSpPr>
            <a:spLocks noGrp="1"/>
          </p:cNvSpPr>
          <p:nvPr>
            <p:ph type="pic" idx="2"/>
          </p:nvPr>
        </p:nvSpPr>
        <p:spPr>
          <a:xfrm>
            <a:off x="6142304" y="1160464"/>
            <a:ext cx="5714734" cy="4608512"/>
          </a:xfrm>
          <a:prstGeom prst="roundRect">
            <a:avLst>
              <a:gd name="adj" fmla="val 3037"/>
            </a:avLst>
          </a:prstGeom>
          <a:solidFill>
            <a:srgbClr val="D9D9D9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215" name="Google Shape;215;p47"/>
          <p:cNvSpPr/>
          <p:nvPr/>
        </p:nvSpPr>
        <p:spPr>
          <a:xfrm>
            <a:off x="334962" y="3055716"/>
            <a:ext cx="5714734" cy="2713259"/>
          </a:xfrm>
          <a:prstGeom prst="roundRect">
            <a:avLst>
              <a:gd name="adj" fmla="val 514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body" idx="1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body" idx="3"/>
          </p:nvPr>
        </p:nvSpPr>
        <p:spPr>
          <a:xfrm>
            <a:off x="238224" y="1506046"/>
            <a:ext cx="5714734" cy="144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4"/>
          </p:nvPr>
        </p:nvSpPr>
        <p:spPr>
          <a:xfrm>
            <a:off x="237503" y="1086924"/>
            <a:ext cx="57147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47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7"/>
          <p:cNvSpPr txBox="1">
            <a:spLocks noGrp="1"/>
          </p:cNvSpPr>
          <p:nvPr>
            <p:ph type="body" idx="6"/>
          </p:nvPr>
        </p:nvSpPr>
        <p:spPr>
          <a:xfrm>
            <a:off x="558504" y="3691156"/>
            <a:ext cx="5261711" cy="18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>
            <a:spLocks noGrp="1"/>
          </p:cNvSpPr>
          <p:nvPr>
            <p:ph type="pic" idx="2"/>
          </p:nvPr>
        </p:nvSpPr>
        <p:spPr>
          <a:xfrm>
            <a:off x="6142304" y="3055716"/>
            <a:ext cx="5714734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226" name="Google Shape;226;p48"/>
          <p:cNvSpPr/>
          <p:nvPr/>
        </p:nvSpPr>
        <p:spPr>
          <a:xfrm>
            <a:off x="334962" y="3055716"/>
            <a:ext cx="5714734" cy="2713259"/>
          </a:xfrm>
          <a:prstGeom prst="roundRect">
            <a:avLst>
              <a:gd name="adj" fmla="val 514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575851" y="3691156"/>
            <a:ext cx="5245086" cy="188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body" idx="3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8"/>
          <p:cNvSpPr txBox="1">
            <a:spLocks noGrp="1"/>
          </p:cNvSpPr>
          <p:nvPr>
            <p:ph type="body" idx="4"/>
          </p:nvPr>
        </p:nvSpPr>
        <p:spPr>
          <a:xfrm>
            <a:off x="245497" y="2038834"/>
            <a:ext cx="11611539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5"/>
          </p:nvPr>
        </p:nvSpPr>
        <p:spPr>
          <a:xfrm>
            <a:off x="244777" y="1619712"/>
            <a:ext cx="116115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8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и объект">
  <p:cSld name="6_Заголовок и объект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9" name="Google Shape;239;p49"/>
          <p:cNvSpPr>
            <a:spLocks noGrp="1"/>
          </p:cNvSpPr>
          <p:nvPr>
            <p:ph type="pic" idx="2"/>
          </p:nvPr>
        </p:nvSpPr>
        <p:spPr>
          <a:xfrm>
            <a:off x="334963" y="2160103"/>
            <a:ext cx="11522075" cy="3608871"/>
          </a:xfrm>
          <a:prstGeom prst="roundRect">
            <a:avLst>
              <a:gd name="adj" fmla="val 362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240" name="Google Shape;240;p49"/>
          <p:cNvSpPr txBox="1">
            <a:spLocks noGrp="1"/>
          </p:cNvSpPr>
          <p:nvPr>
            <p:ph type="body" idx="1"/>
          </p:nvPr>
        </p:nvSpPr>
        <p:spPr>
          <a:xfrm>
            <a:off x="237504" y="1136826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3"/>
          </p:nvPr>
        </p:nvSpPr>
        <p:spPr>
          <a:xfrm>
            <a:off x="6170819" y="1136825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9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" name="Google Shape;50;p32"/>
          <p:cNvSpPr>
            <a:spLocks noGrp="1"/>
          </p:cNvSpPr>
          <p:nvPr>
            <p:ph type="pic" idx="2"/>
          </p:nvPr>
        </p:nvSpPr>
        <p:spPr>
          <a:xfrm>
            <a:off x="6252519" y="1160463"/>
            <a:ext cx="5604519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237504" y="1585731"/>
            <a:ext cx="5858496" cy="41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3"/>
          </p:nvPr>
        </p:nvSpPr>
        <p:spPr>
          <a:xfrm>
            <a:off x="236783" y="1131213"/>
            <a:ext cx="5858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и объект">
  <p:cSld name="7_Заголовок и объект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247" name="Google Shape;247;p50"/>
          <p:cNvGraphicFramePr/>
          <p:nvPr/>
        </p:nvGraphicFramePr>
        <p:xfrm>
          <a:off x="5445993" y="1018903"/>
          <a:ext cx="6556060" cy="49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8" name="Google Shape;248;p50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50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Заголовок и объект">
  <p:cSld name="14_Заголовок и объект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256" name="Google Shape;256;p51"/>
          <p:cNvGraphicFramePr/>
          <p:nvPr/>
        </p:nvGraphicFramePr>
        <p:xfrm>
          <a:off x="5445993" y="1018903"/>
          <a:ext cx="6556060" cy="49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7" name="Google Shape;257;p51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1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51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Заголовок и объект">
  <p:cSld name="8_Заголовок и объект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264" name="Google Shape;264;p52"/>
          <p:cNvGraphicFramePr/>
          <p:nvPr/>
        </p:nvGraphicFramePr>
        <p:xfrm>
          <a:off x="5445993" y="1018903"/>
          <a:ext cx="6556060" cy="49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5" name="Google Shape;265;p52"/>
          <p:cNvSpPr/>
          <p:nvPr/>
        </p:nvSpPr>
        <p:spPr>
          <a:xfrm>
            <a:off x="334960" y="1160461"/>
            <a:ext cx="5399634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2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5018306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body" idx="2"/>
          </p:nvPr>
        </p:nvSpPr>
        <p:spPr>
          <a:xfrm>
            <a:off x="520347" y="1351477"/>
            <a:ext cx="5018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52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Заголовок и объект">
  <p:cSld name="15_Заголовок и объект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273" name="Google Shape;273;p53"/>
          <p:cNvGraphicFramePr/>
          <p:nvPr/>
        </p:nvGraphicFramePr>
        <p:xfrm>
          <a:off x="5445993" y="1018903"/>
          <a:ext cx="6556060" cy="49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4" name="Google Shape;274;p53"/>
          <p:cNvSpPr/>
          <p:nvPr/>
        </p:nvSpPr>
        <p:spPr>
          <a:xfrm>
            <a:off x="334960" y="1160461"/>
            <a:ext cx="5399634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3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53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5043862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Заголовок и объект">
  <p:cSld name="9_Заголовок и объект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281" name="Google Shape;281;p54"/>
          <p:cNvGraphicFramePr/>
          <p:nvPr/>
        </p:nvGraphicFramePr>
        <p:xfrm>
          <a:off x="5445993" y="1018903"/>
          <a:ext cx="6556060" cy="49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2" name="Google Shape;282;p54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4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4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4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Заголовок и объект">
  <p:cSld name="16_Заголовок и объект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290" name="Google Shape;290;p55"/>
          <p:cNvGraphicFramePr/>
          <p:nvPr/>
        </p:nvGraphicFramePr>
        <p:xfrm>
          <a:off x="5445993" y="1018903"/>
          <a:ext cx="6556060" cy="49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1" name="Google Shape;291;p55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5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55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Заголовок и объект">
  <p:cSld name="10_Заголовок и объект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8" name="Google Shape;298;p56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6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301" name="Google Shape;301;p56"/>
          <p:cNvGraphicFramePr/>
          <p:nvPr/>
        </p:nvGraphicFramePr>
        <p:xfrm>
          <a:off x="5366984" y="116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{5DE52E83-BF28-442E-B282-7BB1B3995859}</a:tableStyleId>
              </a:tblPr>
              <a:tblGrid>
                <a:gridCol w="169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2" name="Google Shape;302;p56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Заголовок и объект">
  <p:cSld name="17_Заголовок и объект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5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7" name="Google Shape;307;p57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p57"/>
          <p:cNvGraphicFramePr/>
          <p:nvPr/>
        </p:nvGraphicFramePr>
        <p:xfrm>
          <a:off x="5366984" y="116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{5DE52E83-BF28-442E-B282-7BB1B3995859}</a:tableStyleId>
              </a:tblPr>
              <a:tblGrid>
                <a:gridCol w="169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9" name="Google Shape;309;p57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57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объект">
  <p:cSld name="11_Заголовок и объект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315" name="Google Shape;315;p58"/>
          <p:cNvGraphicFramePr/>
          <p:nvPr/>
        </p:nvGraphicFramePr>
        <p:xfrm>
          <a:off x="334964" y="116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{5DE52E83-BF28-442E-B282-7BB1B3995859}</a:tableStyleId>
              </a:tblPr>
              <a:tblGrid>
                <a:gridCol w="300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6" name="Google Shape;316;p58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9"/>
          <p:cNvSpPr txBox="1">
            <a:spLocks noGrp="1"/>
          </p:cNvSpPr>
          <p:nvPr>
            <p:ph type="ctrTitle"/>
          </p:nvPr>
        </p:nvSpPr>
        <p:spPr>
          <a:xfrm>
            <a:off x="627334" y="2731029"/>
            <a:ext cx="6037725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59"/>
          <p:cNvGrpSpPr/>
          <p:nvPr/>
        </p:nvGrpSpPr>
        <p:grpSpPr>
          <a:xfrm>
            <a:off x="762000" y="728663"/>
            <a:ext cx="2379435" cy="703306"/>
            <a:chOff x="762000" y="762000"/>
            <a:chExt cx="2620974" cy="774699"/>
          </a:xfrm>
        </p:grpSpPr>
        <p:sp>
          <p:nvSpPr>
            <p:cNvPr id="321" name="Google Shape;321;p59"/>
            <p:cNvSpPr/>
            <p:nvPr/>
          </p:nvSpPr>
          <p:spPr>
            <a:xfrm>
              <a:off x="1489741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65" y="0"/>
                  </a:moveTo>
                  <a:cubicBezTo>
                    <a:pt x="101340" y="0"/>
                    <a:pt x="122930" y="2527"/>
                    <a:pt x="136525" y="6452"/>
                  </a:cubicBezTo>
                  <a:lnTo>
                    <a:pt x="128537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74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566" y="148577"/>
                    <a:pt x="119704" y="146475"/>
                    <a:pt x="128537" y="143675"/>
                  </a:cubicBezTo>
                  <a:lnTo>
                    <a:pt x="136525" y="180956"/>
                  </a:lnTo>
                  <a:cubicBezTo>
                    <a:pt x="122650" y="184601"/>
                    <a:pt x="101340" y="186842"/>
                    <a:pt x="84665" y="186842"/>
                  </a:cubicBezTo>
                  <a:cubicBezTo>
                    <a:pt x="27197" y="186842"/>
                    <a:pt x="0" y="164979"/>
                    <a:pt x="0" y="92094"/>
                  </a:cubicBezTo>
                  <a:cubicBezTo>
                    <a:pt x="0" y="19209"/>
                    <a:pt x="27197" y="0"/>
                    <a:pt x="8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9"/>
            <p:cNvSpPr/>
            <p:nvPr/>
          </p:nvSpPr>
          <p:spPr>
            <a:xfrm>
              <a:off x="1643221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60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3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703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95" y="79191"/>
                    <a:pt x="101479" y="54801"/>
                    <a:pt x="96158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9"/>
            <p:cNvSpPr/>
            <p:nvPr/>
          </p:nvSpPr>
          <p:spPr>
            <a:xfrm>
              <a:off x="1858530" y="1000283"/>
              <a:ext cx="198894" cy="178847"/>
            </a:xfrm>
            <a:custGeom>
              <a:avLst/>
              <a:gdLst/>
              <a:ahLst/>
              <a:cxnLst/>
              <a:rect l="l" t="t" r="r" b="b"/>
              <a:pathLst>
                <a:path w="198894" h="178847" extrusionOk="0">
                  <a:moveTo>
                    <a:pt x="146050" y="0"/>
                  </a:moveTo>
                  <a:lnTo>
                    <a:pt x="198895" y="0"/>
                  </a:lnTo>
                  <a:lnTo>
                    <a:pt x="198895" y="178848"/>
                  </a:lnTo>
                  <a:lnTo>
                    <a:pt x="158807" y="178848"/>
                  </a:lnTo>
                  <a:lnTo>
                    <a:pt x="158807" y="58026"/>
                  </a:lnTo>
                  <a:cubicBezTo>
                    <a:pt x="145212" y="88024"/>
                    <a:pt x="126429" y="133718"/>
                    <a:pt x="114656" y="163995"/>
                  </a:cubicBezTo>
                  <a:lnTo>
                    <a:pt x="81851" y="163995"/>
                  </a:lnTo>
                  <a:cubicBezTo>
                    <a:pt x="70644" y="134277"/>
                    <a:pt x="52838" y="86760"/>
                    <a:pt x="40087" y="58026"/>
                  </a:cubicBezTo>
                  <a:lnTo>
                    <a:pt x="40087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55505" y="0"/>
                  </a:lnTo>
                  <a:cubicBezTo>
                    <a:pt x="70358" y="29712"/>
                    <a:pt x="88163" y="71063"/>
                    <a:pt x="101479" y="104699"/>
                  </a:cubicBezTo>
                  <a:cubicBezTo>
                    <a:pt x="114230" y="70783"/>
                    <a:pt x="132036" y="29432"/>
                    <a:pt x="146190" y="0"/>
                  </a:cubicBezTo>
                  <a:lnTo>
                    <a:pt x="146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9"/>
            <p:cNvSpPr/>
            <p:nvPr/>
          </p:nvSpPr>
          <p:spPr>
            <a:xfrm>
              <a:off x="2084336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54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2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696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88" y="79191"/>
                    <a:pt x="101479" y="54801"/>
                    <a:pt x="96152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9"/>
            <p:cNvSpPr/>
            <p:nvPr/>
          </p:nvSpPr>
          <p:spPr>
            <a:xfrm>
              <a:off x="2299627" y="1000283"/>
              <a:ext cx="148856" cy="178847"/>
            </a:xfrm>
            <a:custGeom>
              <a:avLst/>
              <a:gdLst/>
              <a:ahLst/>
              <a:cxnLst/>
              <a:rect l="l" t="t" r="r" b="b"/>
              <a:pathLst>
                <a:path w="148856" h="178847" extrusionOk="0">
                  <a:moveTo>
                    <a:pt x="0" y="178848"/>
                  </a:moveTo>
                  <a:lnTo>
                    <a:pt x="0" y="0"/>
                  </a:lnTo>
                  <a:lnTo>
                    <a:pt x="99803" y="0"/>
                  </a:lnTo>
                  <a:cubicBezTo>
                    <a:pt x="136525" y="0"/>
                    <a:pt x="148857" y="26206"/>
                    <a:pt x="148857" y="62935"/>
                  </a:cubicBezTo>
                  <a:cubicBezTo>
                    <a:pt x="148857" y="95314"/>
                    <a:pt x="133439" y="123203"/>
                    <a:pt x="100082" y="123203"/>
                  </a:cubicBezTo>
                  <a:lnTo>
                    <a:pt x="41351" y="123203"/>
                  </a:lnTo>
                  <a:lnTo>
                    <a:pt x="41351" y="178848"/>
                  </a:lnTo>
                  <a:lnTo>
                    <a:pt x="0" y="178848"/>
                  </a:lnTo>
                  <a:close/>
                  <a:moveTo>
                    <a:pt x="85503" y="89002"/>
                  </a:moveTo>
                  <a:cubicBezTo>
                    <a:pt x="96298" y="89002"/>
                    <a:pt x="103448" y="81572"/>
                    <a:pt x="103448" y="62789"/>
                  </a:cubicBezTo>
                  <a:cubicBezTo>
                    <a:pt x="103448" y="44012"/>
                    <a:pt x="97276" y="35319"/>
                    <a:pt x="85922" y="35319"/>
                  </a:cubicBezTo>
                  <a:lnTo>
                    <a:pt x="41211" y="35319"/>
                  </a:lnTo>
                  <a:lnTo>
                    <a:pt x="41211" y="89002"/>
                  </a:lnTo>
                  <a:lnTo>
                    <a:pt x="85363" y="89002"/>
                  </a:lnTo>
                  <a:lnTo>
                    <a:pt x="85503" y="890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9"/>
            <p:cNvSpPr/>
            <p:nvPr/>
          </p:nvSpPr>
          <p:spPr>
            <a:xfrm>
              <a:off x="2473013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58" y="0"/>
                  </a:moveTo>
                  <a:cubicBezTo>
                    <a:pt x="101340" y="0"/>
                    <a:pt x="122923" y="2527"/>
                    <a:pt x="136525" y="6452"/>
                  </a:cubicBezTo>
                  <a:lnTo>
                    <a:pt x="128530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68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705" y="148577"/>
                    <a:pt x="119844" y="146475"/>
                    <a:pt x="128530" y="143675"/>
                  </a:cubicBezTo>
                  <a:lnTo>
                    <a:pt x="136525" y="180956"/>
                  </a:lnTo>
                  <a:cubicBezTo>
                    <a:pt x="122644" y="184601"/>
                    <a:pt x="101340" y="186842"/>
                    <a:pt x="84658" y="186842"/>
                  </a:cubicBezTo>
                  <a:cubicBezTo>
                    <a:pt x="27191" y="186842"/>
                    <a:pt x="0" y="164979"/>
                    <a:pt x="0" y="92094"/>
                  </a:cubicBezTo>
                  <a:cubicBezTo>
                    <a:pt x="0" y="19202"/>
                    <a:pt x="27191" y="0"/>
                    <a:pt x="84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9"/>
            <p:cNvSpPr/>
            <p:nvPr/>
          </p:nvSpPr>
          <p:spPr>
            <a:xfrm>
              <a:off x="2639542" y="1000283"/>
              <a:ext cx="158388" cy="178847"/>
            </a:xfrm>
            <a:custGeom>
              <a:avLst/>
              <a:gdLst/>
              <a:ahLst/>
              <a:cxnLst/>
              <a:rect l="l" t="t" r="r" b="b"/>
              <a:pathLst>
                <a:path w="158388" h="178847" extrusionOk="0">
                  <a:moveTo>
                    <a:pt x="109328" y="178848"/>
                  </a:moveTo>
                  <a:cubicBezTo>
                    <a:pt x="86481" y="113113"/>
                    <a:pt x="69520" y="98533"/>
                    <a:pt x="41345" y="95453"/>
                  </a:cubicBezTo>
                  <a:lnTo>
                    <a:pt x="41345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41345" y="0"/>
                  </a:lnTo>
                  <a:lnTo>
                    <a:pt x="41345" y="85782"/>
                  </a:lnTo>
                  <a:cubicBezTo>
                    <a:pt x="55785" y="69939"/>
                    <a:pt x="81718" y="37002"/>
                    <a:pt x="104419" y="0"/>
                  </a:cubicBezTo>
                  <a:lnTo>
                    <a:pt x="153759" y="0"/>
                  </a:lnTo>
                  <a:cubicBezTo>
                    <a:pt x="124047" y="46253"/>
                    <a:pt x="103162" y="72885"/>
                    <a:pt x="95314" y="80315"/>
                  </a:cubicBezTo>
                  <a:cubicBezTo>
                    <a:pt x="114376" y="87459"/>
                    <a:pt x="132455" y="101060"/>
                    <a:pt x="158388" y="178848"/>
                  </a:cubicBezTo>
                  <a:lnTo>
                    <a:pt x="109328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9"/>
            <p:cNvSpPr/>
            <p:nvPr/>
          </p:nvSpPr>
          <p:spPr>
            <a:xfrm>
              <a:off x="2825527" y="1000283"/>
              <a:ext cx="162172" cy="178847"/>
            </a:xfrm>
            <a:custGeom>
              <a:avLst/>
              <a:gdLst/>
              <a:ahLst/>
              <a:cxnLst/>
              <a:rect l="l" t="t" r="r" b="b"/>
              <a:pathLst>
                <a:path w="162172" h="178847" extrusionOk="0">
                  <a:moveTo>
                    <a:pt x="162173" y="178848"/>
                  </a:moveTo>
                  <a:lnTo>
                    <a:pt x="121380" y="178848"/>
                  </a:lnTo>
                  <a:lnTo>
                    <a:pt x="121380" y="61112"/>
                  </a:lnTo>
                  <a:cubicBezTo>
                    <a:pt x="100356" y="100914"/>
                    <a:pt x="77229" y="141427"/>
                    <a:pt x="54102" y="178848"/>
                  </a:cubicBezTo>
                  <a:lnTo>
                    <a:pt x="0" y="178848"/>
                  </a:lnTo>
                  <a:lnTo>
                    <a:pt x="0" y="0"/>
                  </a:lnTo>
                  <a:lnTo>
                    <a:pt x="40507" y="0"/>
                  </a:lnTo>
                  <a:lnTo>
                    <a:pt x="40507" y="122644"/>
                  </a:lnTo>
                  <a:cubicBezTo>
                    <a:pt x="65176" y="82417"/>
                    <a:pt x="89567" y="40786"/>
                    <a:pt x="111570" y="0"/>
                  </a:cubicBezTo>
                  <a:lnTo>
                    <a:pt x="162173" y="0"/>
                  </a:lnTo>
                  <a:lnTo>
                    <a:pt x="162173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9"/>
            <p:cNvSpPr/>
            <p:nvPr/>
          </p:nvSpPr>
          <p:spPr>
            <a:xfrm>
              <a:off x="3031578" y="955567"/>
              <a:ext cx="162172" cy="223564"/>
            </a:xfrm>
            <a:custGeom>
              <a:avLst/>
              <a:gdLst/>
              <a:ahLst/>
              <a:cxnLst/>
              <a:rect l="l" t="t" r="r" b="b"/>
              <a:pathLst>
                <a:path w="162172" h="223564" extrusionOk="0">
                  <a:moveTo>
                    <a:pt x="162173" y="223564"/>
                  </a:moveTo>
                  <a:lnTo>
                    <a:pt x="121387" y="223564"/>
                  </a:lnTo>
                  <a:lnTo>
                    <a:pt x="121387" y="105829"/>
                  </a:lnTo>
                  <a:cubicBezTo>
                    <a:pt x="100362" y="145637"/>
                    <a:pt x="77229" y="186144"/>
                    <a:pt x="54102" y="223564"/>
                  </a:cubicBezTo>
                  <a:lnTo>
                    <a:pt x="0" y="223564"/>
                  </a:lnTo>
                  <a:lnTo>
                    <a:pt x="0" y="44717"/>
                  </a:lnTo>
                  <a:lnTo>
                    <a:pt x="40507" y="44717"/>
                  </a:lnTo>
                  <a:lnTo>
                    <a:pt x="40507" y="167361"/>
                  </a:lnTo>
                  <a:cubicBezTo>
                    <a:pt x="65176" y="127133"/>
                    <a:pt x="89567" y="85503"/>
                    <a:pt x="111570" y="44717"/>
                  </a:cubicBezTo>
                  <a:lnTo>
                    <a:pt x="162173" y="44717"/>
                  </a:lnTo>
                  <a:lnTo>
                    <a:pt x="162173" y="223564"/>
                  </a:lnTo>
                  <a:close/>
                  <a:moveTo>
                    <a:pt x="65875" y="0"/>
                  </a:moveTo>
                  <a:cubicBezTo>
                    <a:pt x="65875" y="11074"/>
                    <a:pt x="71063" y="13316"/>
                    <a:pt x="81299" y="13316"/>
                  </a:cubicBezTo>
                  <a:cubicBezTo>
                    <a:pt x="91529" y="13316"/>
                    <a:pt x="96717" y="11074"/>
                    <a:pt x="96717" y="0"/>
                  </a:cubicBezTo>
                  <a:lnTo>
                    <a:pt x="120822" y="0"/>
                  </a:lnTo>
                  <a:cubicBezTo>
                    <a:pt x="120822" y="25089"/>
                    <a:pt x="106248" y="36728"/>
                    <a:pt x="80315" y="36728"/>
                  </a:cubicBezTo>
                  <a:cubicBezTo>
                    <a:pt x="54381" y="36728"/>
                    <a:pt x="39948" y="25235"/>
                    <a:pt x="39948" y="0"/>
                  </a:cubicBezTo>
                  <a:lnTo>
                    <a:pt x="65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9"/>
            <p:cNvSpPr/>
            <p:nvPr/>
          </p:nvSpPr>
          <p:spPr>
            <a:xfrm>
              <a:off x="1474609" y="1298276"/>
              <a:ext cx="155168" cy="178854"/>
            </a:xfrm>
            <a:custGeom>
              <a:avLst/>
              <a:gdLst/>
              <a:ahLst/>
              <a:cxnLst/>
              <a:rect l="l" t="t" r="r" b="b"/>
              <a:pathLst>
                <a:path w="155168" h="178854" extrusionOk="0">
                  <a:moveTo>
                    <a:pt x="126435" y="0"/>
                  </a:moveTo>
                  <a:lnTo>
                    <a:pt x="155169" y="0"/>
                  </a:lnTo>
                  <a:cubicBezTo>
                    <a:pt x="131763" y="59569"/>
                    <a:pt x="95599" y="131896"/>
                    <a:pt x="66161" y="178854"/>
                  </a:cubicBezTo>
                  <a:lnTo>
                    <a:pt x="34061" y="178854"/>
                  </a:lnTo>
                  <a:cubicBezTo>
                    <a:pt x="43313" y="166516"/>
                    <a:pt x="54807" y="149136"/>
                    <a:pt x="63081" y="134417"/>
                  </a:cubicBezTo>
                  <a:cubicBezTo>
                    <a:pt x="52007" y="101060"/>
                    <a:pt x="21590" y="35319"/>
                    <a:pt x="0" y="0"/>
                  </a:cubicBezTo>
                  <a:lnTo>
                    <a:pt x="30556" y="0"/>
                  </a:lnTo>
                  <a:cubicBezTo>
                    <a:pt x="46679" y="28734"/>
                    <a:pt x="66719" y="70644"/>
                    <a:pt x="79616" y="106248"/>
                  </a:cubicBezTo>
                  <a:cubicBezTo>
                    <a:pt x="97276" y="70783"/>
                    <a:pt x="116338" y="30277"/>
                    <a:pt x="126575" y="0"/>
                  </a:cubicBezTo>
                  <a:lnTo>
                    <a:pt x="126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9"/>
            <p:cNvSpPr/>
            <p:nvPr/>
          </p:nvSpPr>
          <p:spPr>
            <a:xfrm>
              <a:off x="1661877" y="1298276"/>
              <a:ext cx="137642" cy="178854"/>
            </a:xfrm>
            <a:custGeom>
              <a:avLst/>
              <a:gdLst/>
              <a:ahLst/>
              <a:cxnLst/>
              <a:rect l="l" t="t" r="r" b="b"/>
              <a:pathLst>
                <a:path w="137642" h="178854" extrusionOk="0">
                  <a:moveTo>
                    <a:pt x="25927" y="178854"/>
                  </a:moveTo>
                  <a:lnTo>
                    <a:pt x="0" y="178854"/>
                  </a:lnTo>
                  <a:lnTo>
                    <a:pt x="0" y="0"/>
                  </a:lnTo>
                  <a:lnTo>
                    <a:pt x="25927" y="0"/>
                  </a:lnTo>
                  <a:lnTo>
                    <a:pt x="25927" y="71622"/>
                  </a:lnTo>
                  <a:lnTo>
                    <a:pt x="111709" y="71622"/>
                  </a:lnTo>
                  <a:lnTo>
                    <a:pt x="111709" y="0"/>
                  </a:lnTo>
                  <a:lnTo>
                    <a:pt x="137643" y="0"/>
                  </a:lnTo>
                  <a:lnTo>
                    <a:pt x="137643" y="178854"/>
                  </a:lnTo>
                  <a:lnTo>
                    <a:pt x="111709" y="178854"/>
                  </a:lnTo>
                  <a:lnTo>
                    <a:pt x="111709" y="95453"/>
                  </a:lnTo>
                  <a:lnTo>
                    <a:pt x="25927" y="95453"/>
                  </a:lnTo>
                  <a:lnTo>
                    <a:pt x="25927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9"/>
            <p:cNvSpPr/>
            <p:nvPr/>
          </p:nvSpPr>
          <p:spPr>
            <a:xfrm>
              <a:off x="1848567" y="1298276"/>
              <a:ext cx="144233" cy="178854"/>
            </a:xfrm>
            <a:custGeom>
              <a:avLst/>
              <a:gdLst/>
              <a:ahLst/>
              <a:cxnLst/>
              <a:rect l="l" t="t" r="r" b="b"/>
              <a:pathLst>
                <a:path w="144233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33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48" y="0"/>
                  </a:lnTo>
                  <a:lnTo>
                    <a:pt x="25648" y="147034"/>
                  </a:lnTo>
                  <a:cubicBezTo>
                    <a:pt x="56909" y="98254"/>
                    <a:pt x="86481" y="48495"/>
                    <a:pt x="112693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9"/>
            <p:cNvSpPr/>
            <p:nvPr/>
          </p:nvSpPr>
          <p:spPr>
            <a:xfrm>
              <a:off x="2042007" y="1298276"/>
              <a:ext cx="138627" cy="178854"/>
            </a:xfrm>
            <a:custGeom>
              <a:avLst/>
              <a:gdLst/>
              <a:ahLst/>
              <a:cxnLst/>
              <a:rect l="l" t="t" r="r" b="b"/>
              <a:pathLst>
                <a:path w="138627" h="178854" extrusionOk="0">
                  <a:moveTo>
                    <a:pt x="138627" y="129089"/>
                  </a:moveTo>
                  <a:cubicBezTo>
                    <a:pt x="138627" y="163290"/>
                    <a:pt x="121945" y="178854"/>
                    <a:pt x="93212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91110" y="0"/>
                  </a:lnTo>
                  <a:cubicBezTo>
                    <a:pt x="126854" y="0"/>
                    <a:pt x="134277" y="18218"/>
                    <a:pt x="134277" y="42608"/>
                  </a:cubicBezTo>
                  <a:cubicBezTo>
                    <a:pt x="134277" y="64897"/>
                    <a:pt x="129934" y="80594"/>
                    <a:pt x="98114" y="83401"/>
                  </a:cubicBezTo>
                  <a:cubicBezTo>
                    <a:pt x="132036" y="84938"/>
                    <a:pt x="138627" y="103441"/>
                    <a:pt x="138627" y="129089"/>
                  </a:cubicBezTo>
                  <a:close/>
                  <a:moveTo>
                    <a:pt x="25933" y="73444"/>
                  </a:moveTo>
                  <a:lnTo>
                    <a:pt x="87325" y="73444"/>
                  </a:lnTo>
                  <a:cubicBezTo>
                    <a:pt x="102184" y="73444"/>
                    <a:pt x="106807" y="61951"/>
                    <a:pt x="106807" y="47238"/>
                  </a:cubicBezTo>
                  <a:cubicBezTo>
                    <a:pt x="106807" y="31115"/>
                    <a:pt x="102464" y="22142"/>
                    <a:pt x="87325" y="22142"/>
                  </a:cubicBezTo>
                  <a:lnTo>
                    <a:pt x="25933" y="22142"/>
                  </a:lnTo>
                  <a:lnTo>
                    <a:pt x="25933" y="73444"/>
                  </a:lnTo>
                  <a:close/>
                  <a:moveTo>
                    <a:pt x="89287" y="156845"/>
                  </a:moveTo>
                  <a:cubicBezTo>
                    <a:pt x="104985" y="156845"/>
                    <a:pt x="110592" y="145352"/>
                    <a:pt x="110592" y="126848"/>
                  </a:cubicBezTo>
                  <a:cubicBezTo>
                    <a:pt x="110592" y="108350"/>
                    <a:pt x="103721" y="94748"/>
                    <a:pt x="88303" y="94748"/>
                  </a:cubicBezTo>
                  <a:lnTo>
                    <a:pt x="25933" y="94748"/>
                  </a:lnTo>
                  <a:lnTo>
                    <a:pt x="25933" y="156845"/>
                  </a:lnTo>
                  <a:lnTo>
                    <a:pt x="89287" y="1568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9"/>
            <p:cNvSpPr/>
            <p:nvPr/>
          </p:nvSpPr>
          <p:spPr>
            <a:xfrm>
              <a:off x="2223096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6" y="73165"/>
                  </a:lnTo>
                  <a:lnTo>
                    <a:pt x="96996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9"/>
            <p:cNvSpPr/>
            <p:nvPr/>
          </p:nvSpPr>
          <p:spPr>
            <a:xfrm>
              <a:off x="2385974" y="1298276"/>
              <a:ext cx="136944" cy="178993"/>
            </a:xfrm>
            <a:custGeom>
              <a:avLst/>
              <a:gdLst/>
              <a:ahLst/>
              <a:cxnLst/>
              <a:rect l="l" t="t" r="r" b="b"/>
              <a:pathLst>
                <a:path w="136944" h="178993" extrusionOk="0">
                  <a:moveTo>
                    <a:pt x="140" y="178854"/>
                  </a:moveTo>
                  <a:lnTo>
                    <a:pt x="140" y="0"/>
                  </a:lnTo>
                  <a:lnTo>
                    <a:pt x="86627" y="0"/>
                  </a:lnTo>
                  <a:cubicBezTo>
                    <a:pt x="125451" y="0"/>
                    <a:pt x="136944" y="26911"/>
                    <a:pt x="136944" y="59849"/>
                  </a:cubicBezTo>
                  <a:cubicBezTo>
                    <a:pt x="136944" y="89148"/>
                    <a:pt x="123349" y="116618"/>
                    <a:pt x="87605" y="116618"/>
                  </a:cubicBezTo>
                  <a:lnTo>
                    <a:pt x="26213" y="116618"/>
                  </a:lnTo>
                  <a:lnTo>
                    <a:pt x="26213" y="178994"/>
                  </a:lnTo>
                  <a:lnTo>
                    <a:pt x="0" y="178994"/>
                  </a:lnTo>
                  <a:lnTo>
                    <a:pt x="140" y="178854"/>
                  </a:lnTo>
                  <a:close/>
                  <a:moveTo>
                    <a:pt x="81718" y="94190"/>
                  </a:moveTo>
                  <a:cubicBezTo>
                    <a:pt x="99378" y="94190"/>
                    <a:pt x="108210" y="81153"/>
                    <a:pt x="108210" y="59569"/>
                  </a:cubicBezTo>
                  <a:cubicBezTo>
                    <a:pt x="108210" y="35458"/>
                    <a:pt x="99517" y="22149"/>
                    <a:pt x="82842" y="22149"/>
                  </a:cubicBezTo>
                  <a:lnTo>
                    <a:pt x="26353" y="22149"/>
                  </a:lnTo>
                  <a:lnTo>
                    <a:pt x="26353" y="94329"/>
                  </a:lnTo>
                  <a:lnTo>
                    <a:pt x="81858" y="94329"/>
                  </a:lnTo>
                  <a:lnTo>
                    <a:pt x="81718" y="94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9"/>
            <p:cNvSpPr/>
            <p:nvPr/>
          </p:nvSpPr>
          <p:spPr>
            <a:xfrm>
              <a:off x="2552776" y="1293933"/>
              <a:ext cx="133432" cy="187121"/>
            </a:xfrm>
            <a:custGeom>
              <a:avLst/>
              <a:gdLst/>
              <a:ahLst/>
              <a:cxnLst/>
              <a:rect l="l" t="t" r="r" b="b"/>
              <a:pathLst>
                <a:path w="133432" h="187121" extrusionOk="0">
                  <a:moveTo>
                    <a:pt x="82836" y="0"/>
                  </a:moveTo>
                  <a:cubicBezTo>
                    <a:pt x="98952" y="0"/>
                    <a:pt x="119837" y="2800"/>
                    <a:pt x="133433" y="6725"/>
                  </a:cubicBezTo>
                  <a:lnTo>
                    <a:pt x="126987" y="30131"/>
                  </a:lnTo>
                  <a:cubicBezTo>
                    <a:pt x="116757" y="26346"/>
                    <a:pt x="98952" y="23965"/>
                    <a:pt x="85922" y="23965"/>
                  </a:cubicBezTo>
                  <a:cubicBezTo>
                    <a:pt x="43872" y="23965"/>
                    <a:pt x="28169" y="32239"/>
                    <a:pt x="28169" y="92507"/>
                  </a:cubicBezTo>
                  <a:cubicBezTo>
                    <a:pt x="28169" y="152781"/>
                    <a:pt x="43872" y="162871"/>
                    <a:pt x="85922" y="162871"/>
                  </a:cubicBezTo>
                  <a:cubicBezTo>
                    <a:pt x="98952" y="162871"/>
                    <a:pt x="116757" y="160630"/>
                    <a:pt x="126987" y="156985"/>
                  </a:cubicBezTo>
                  <a:lnTo>
                    <a:pt x="133433" y="180391"/>
                  </a:lnTo>
                  <a:cubicBezTo>
                    <a:pt x="119558" y="184455"/>
                    <a:pt x="99092" y="187122"/>
                    <a:pt x="82836" y="187122"/>
                  </a:cubicBezTo>
                  <a:cubicBezTo>
                    <a:pt x="26626" y="187122"/>
                    <a:pt x="0" y="165252"/>
                    <a:pt x="0" y="92367"/>
                  </a:cubicBezTo>
                  <a:cubicBezTo>
                    <a:pt x="0" y="19482"/>
                    <a:pt x="26626" y="279"/>
                    <a:pt x="82836" y="279"/>
                  </a:cubicBezTo>
                  <a:lnTo>
                    <a:pt x="82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9"/>
            <p:cNvSpPr/>
            <p:nvPr/>
          </p:nvSpPr>
          <p:spPr>
            <a:xfrm>
              <a:off x="2721952" y="1298276"/>
              <a:ext cx="144234" cy="178854"/>
            </a:xfrm>
            <a:custGeom>
              <a:avLst/>
              <a:gdLst/>
              <a:ahLst/>
              <a:cxnLst/>
              <a:rect l="l" t="t" r="r" b="b"/>
              <a:pathLst>
                <a:path w="144234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40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54" y="0"/>
                  </a:lnTo>
                  <a:lnTo>
                    <a:pt x="25654" y="147034"/>
                  </a:lnTo>
                  <a:cubicBezTo>
                    <a:pt x="56909" y="98254"/>
                    <a:pt x="86487" y="48495"/>
                    <a:pt x="112694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9"/>
            <p:cNvSpPr/>
            <p:nvPr/>
          </p:nvSpPr>
          <p:spPr>
            <a:xfrm>
              <a:off x="2899962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2"/>
                  </a:lnTo>
                  <a:lnTo>
                    <a:pt x="0" y="22282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2"/>
                  </a:lnTo>
                  <a:lnTo>
                    <a:pt x="87744" y="22282"/>
                  </a:lnTo>
                  <a:lnTo>
                    <a:pt x="87744" y="178854"/>
                  </a:lnTo>
                  <a:lnTo>
                    <a:pt x="61252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9"/>
            <p:cNvSpPr/>
            <p:nvPr/>
          </p:nvSpPr>
          <p:spPr>
            <a:xfrm>
              <a:off x="3082740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0" y="73165"/>
                  </a:lnTo>
                  <a:lnTo>
                    <a:pt x="96990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9"/>
            <p:cNvSpPr/>
            <p:nvPr/>
          </p:nvSpPr>
          <p:spPr>
            <a:xfrm>
              <a:off x="3234118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8"/>
                  </a:lnTo>
                  <a:lnTo>
                    <a:pt x="0" y="22288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8"/>
                  </a:lnTo>
                  <a:lnTo>
                    <a:pt x="87744" y="22288"/>
                  </a:lnTo>
                  <a:lnTo>
                    <a:pt x="87744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9"/>
            <p:cNvSpPr/>
            <p:nvPr/>
          </p:nvSpPr>
          <p:spPr>
            <a:xfrm>
              <a:off x="762000" y="762000"/>
              <a:ext cx="268141" cy="536276"/>
            </a:xfrm>
            <a:custGeom>
              <a:avLst/>
              <a:gdLst/>
              <a:ahLst/>
              <a:cxnLst/>
              <a:rect l="l" t="t" r="r" b="b"/>
              <a:pathLst>
                <a:path w="268141" h="536276" extrusionOk="0">
                  <a:moveTo>
                    <a:pt x="268141" y="479787"/>
                  </a:moveTo>
                  <a:cubicBezTo>
                    <a:pt x="268141" y="478111"/>
                    <a:pt x="266878" y="476847"/>
                    <a:pt x="265195" y="476847"/>
                  </a:cubicBezTo>
                  <a:cubicBezTo>
                    <a:pt x="151378" y="475304"/>
                    <a:pt x="59569" y="382511"/>
                    <a:pt x="59569" y="268281"/>
                  </a:cubicBezTo>
                  <a:cubicBezTo>
                    <a:pt x="59569" y="154045"/>
                    <a:pt x="151378" y="61252"/>
                    <a:pt x="265195" y="59569"/>
                  </a:cubicBezTo>
                  <a:cubicBezTo>
                    <a:pt x="266878" y="59569"/>
                    <a:pt x="268141" y="58166"/>
                    <a:pt x="268141" y="56629"/>
                  </a:cubicBezTo>
                  <a:lnTo>
                    <a:pt x="268141" y="2946"/>
                  </a:lnTo>
                  <a:cubicBezTo>
                    <a:pt x="268141" y="2102"/>
                    <a:pt x="267856" y="1403"/>
                    <a:pt x="267297" y="838"/>
                  </a:cubicBezTo>
                  <a:cubicBezTo>
                    <a:pt x="266738" y="279"/>
                    <a:pt x="266033" y="0"/>
                    <a:pt x="265195" y="0"/>
                  </a:cubicBezTo>
                  <a:cubicBezTo>
                    <a:pt x="118440" y="1683"/>
                    <a:pt x="0" y="121101"/>
                    <a:pt x="0" y="268141"/>
                  </a:cubicBezTo>
                  <a:cubicBezTo>
                    <a:pt x="0" y="415176"/>
                    <a:pt x="118440" y="534734"/>
                    <a:pt x="265195" y="536277"/>
                  </a:cubicBezTo>
                  <a:cubicBezTo>
                    <a:pt x="266033" y="536277"/>
                    <a:pt x="266738" y="535997"/>
                    <a:pt x="267297" y="535438"/>
                  </a:cubicBezTo>
                  <a:cubicBezTo>
                    <a:pt x="267856" y="534873"/>
                    <a:pt x="268141" y="534175"/>
                    <a:pt x="268141" y="533330"/>
                  </a:cubicBezTo>
                  <a:lnTo>
                    <a:pt x="268141" y="479647"/>
                  </a:lnTo>
                  <a:lnTo>
                    <a:pt x="268141" y="479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9"/>
            <p:cNvSpPr/>
            <p:nvPr/>
          </p:nvSpPr>
          <p:spPr>
            <a:xfrm>
              <a:off x="1030141" y="1000423"/>
              <a:ext cx="268135" cy="536276"/>
            </a:xfrm>
            <a:custGeom>
              <a:avLst/>
              <a:gdLst/>
              <a:ahLst/>
              <a:cxnLst/>
              <a:rect l="l" t="t" r="r" b="b"/>
              <a:pathLst>
                <a:path w="268135" h="536276" extrusionOk="0">
                  <a:moveTo>
                    <a:pt x="0" y="479647"/>
                  </a:moveTo>
                  <a:cubicBezTo>
                    <a:pt x="0" y="477965"/>
                    <a:pt x="1257" y="476707"/>
                    <a:pt x="2940" y="476707"/>
                  </a:cubicBezTo>
                  <a:cubicBezTo>
                    <a:pt x="116757" y="475164"/>
                    <a:pt x="208566" y="382372"/>
                    <a:pt x="208566" y="268135"/>
                  </a:cubicBezTo>
                  <a:cubicBezTo>
                    <a:pt x="208566" y="153905"/>
                    <a:pt x="116757" y="61112"/>
                    <a:pt x="2940" y="59569"/>
                  </a:cubicBezTo>
                  <a:cubicBezTo>
                    <a:pt x="1257" y="59569"/>
                    <a:pt x="0" y="58166"/>
                    <a:pt x="0" y="56629"/>
                  </a:cubicBezTo>
                  <a:lnTo>
                    <a:pt x="0" y="2940"/>
                  </a:lnTo>
                  <a:cubicBezTo>
                    <a:pt x="0" y="2102"/>
                    <a:pt x="279" y="1403"/>
                    <a:pt x="838" y="838"/>
                  </a:cubicBezTo>
                  <a:cubicBezTo>
                    <a:pt x="1397" y="279"/>
                    <a:pt x="2102" y="0"/>
                    <a:pt x="2940" y="0"/>
                  </a:cubicBezTo>
                  <a:cubicBezTo>
                    <a:pt x="149695" y="1683"/>
                    <a:pt x="268135" y="121101"/>
                    <a:pt x="268135" y="268135"/>
                  </a:cubicBezTo>
                  <a:cubicBezTo>
                    <a:pt x="268135" y="415169"/>
                    <a:pt x="149695" y="534734"/>
                    <a:pt x="2940" y="536277"/>
                  </a:cubicBezTo>
                  <a:cubicBezTo>
                    <a:pt x="2102" y="536277"/>
                    <a:pt x="1397" y="535997"/>
                    <a:pt x="838" y="535432"/>
                  </a:cubicBezTo>
                  <a:cubicBezTo>
                    <a:pt x="279" y="534873"/>
                    <a:pt x="0" y="534175"/>
                    <a:pt x="0" y="533330"/>
                  </a:cubicBezTo>
                  <a:lnTo>
                    <a:pt x="0" y="4796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9"/>
            <p:cNvSpPr/>
            <p:nvPr/>
          </p:nvSpPr>
          <p:spPr>
            <a:xfrm>
              <a:off x="881138" y="881138"/>
              <a:ext cx="297853" cy="536276"/>
            </a:xfrm>
            <a:custGeom>
              <a:avLst/>
              <a:gdLst/>
              <a:ahLst/>
              <a:cxnLst/>
              <a:rect l="l" t="t" r="r" b="b"/>
              <a:pathLst>
                <a:path w="297853" h="536276" extrusionOk="0">
                  <a:moveTo>
                    <a:pt x="148996" y="297999"/>
                  </a:moveTo>
                  <a:cubicBezTo>
                    <a:pt x="198336" y="297999"/>
                    <a:pt x="238424" y="338087"/>
                    <a:pt x="238424" y="387420"/>
                  </a:cubicBezTo>
                  <a:cubicBezTo>
                    <a:pt x="238424" y="436759"/>
                    <a:pt x="200019" y="475310"/>
                    <a:pt x="151936" y="476707"/>
                  </a:cubicBezTo>
                  <a:cubicBezTo>
                    <a:pt x="150254" y="476707"/>
                    <a:pt x="148996" y="478111"/>
                    <a:pt x="148996" y="479654"/>
                  </a:cubicBezTo>
                  <a:lnTo>
                    <a:pt x="148996" y="533337"/>
                  </a:lnTo>
                  <a:cubicBezTo>
                    <a:pt x="148996" y="534175"/>
                    <a:pt x="149276" y="534880"/>
                    <a:pt x="149835" y="535438"/>
                  </a:cubicBezTo>
                  <a:cubicBezTo>
                    <a:pt x="150400" y="535997"/>
                    <a:pt x="151238" y="536277"/>
                    <a:pt x="151936" y="536277"/>
                  </a:cubicBezTo>
                  <a:cubicBezTo>
                    <a:pt x="232816" y="534600"/>
                    <a:pt x="297853" y="468579"/>
                    <a:pt x="297853" y="387280"/>
                  </a:cubicBezTo>
                  <a:cubicBezTo>
                    <a:pt x="297853" y="305988"/>
                    <a:pt x="231134" y="238284"/>
                    <a:pt x="148857" y="238284"/>
                  </a:cubicBezTo>
                  <a:cubicBezTo>
                    <a:pt x="99517" y="238284"/>
                    <a:pt x="59430" y="198336"/>
                    <a:pt x="59430" y="148857"/>
                  </a:cubicBezTo>
                  <a:cubicBezTo>
                    <a:pt x="59430" y="99384"/>
                    <a:pt x="97974" y="60973"/>
                    <a:pt x="145910" y="59576"/>
                  </a:cubicBezTo>
                  <a:cubicBezTo>
                    <a:pt x="147593" y="59576"/>
                    <a:pt x="148857" y="58172"/>
                    <a:pt x="148857" y="56629"/>
                  </a:cubicBezTo>
                  <a:lnTo>
                    <a:pt x="148857" y="2946"/>
                  </a:lnTo>
                  <a:cubicBezTo>
                    <a:pt x="148857" y="2108"/>
                    <a:pt x="148577" y="1403"/>
                    <a:pt x="148012" y="845"/>
                  </a:cubicBezTo>
                  <a:cubicBezTo>
                    <a:pt x="147453" y="286"/>
                    <a:pt x="146615" y="0"/>
                    <a:pt x="145910" y="0"/>
                  </a:cubicBezTo>
                  <a:cubicBezTo>
                    <a:pt x="65037" y="1683"/>
                    <a:pt x="0" y="67704"/>
                    <a:pt x="0" y="149003"/>
                  </a:cubicBezTo>
                  <a:cubicBezTo>
                    <a:pt x="0" y="230296"/>
                    <a:pt x="66719" y="297999"/>
                    <a:pt x="148996" y="2979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59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59"/>
          <p:cNvSpPr/>
          <p:nvPr/>
        </p:nvSpPr>
        <p:spPr>
          <a:xfrm>
            <a:off x="762000" y="5602540"/>
            <a:ext cx="1117374" cy="493460"/>
          </a:xfrm>
          <a:prstGeom prst="roundRect">
            <a:avLst>
              <a:gd name="adj" fmla="val 50000"/>
            </a:avLst>
          </a:prstGeom>
          <a:solidFill>
            <a:srgbClr val="00A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9"/>
          <p:cNvSpPr txBox="1"/>
          <p:nvPr/>
        </p:nvSpPr>
        <p:spPr>
          <a:xfrm>
            <a:off x="943020" y="5649215"/>
            <a:ext cx="755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Заголовок и объект">
  <p:cSld name="12_Заголовок и объек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8" name="Google Shape;58;p33"/>
          <p:cNvSpPr>
            <a:spLocks noGrp="1"/>
          </p:cNvSpPr>
          <p:nvPr>
            <p:ph type="pic" idx="2"/>
          </p:nvPr>
        </p:nvSpPr>
        <p:spPr>
          <a:xfrm>
            <a:off x="6154927" y="1160464"/>
            <a:ext cx="5702111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3"/>
          <p:cNvSpPr>
            <a:spLocks noGrp="1"/>
          </p:cNvSpPr>
          <p:nvPr>
            <p:ph type="pic" idx="4"/>
          </p:nvPr>
        </p:nvSpPr>
        <p:spPr>
          <a:xfrm>
            <a:off x="345159" y="1160464"/>
            <a:ext cx="569191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g3d4fa71308e_2_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g3d4fa71308e_2_7"/>
          <p:cNvGrpSpPr/>
          <p:nvPr/>
        </p:nvGrpSpPr>
        <p:grpSpPr>
          <a:xfrm>
            <a:off x="762000" y="728663"/>
            <a:ext cx="2379435" cy="703306"/>
            <a:chOff x="762000" y="762000"/>
            <a:chExt cx="2620974" cy="774699"/>
          </a:xfrm>
        </p:grpSpPr>
        <p:sp>
          <p:nvSpPr>
            <p:cNvPr id="357" name="Google Shape;357;g3d4fa71308e_2_7"/>
            <p:cNvSpPr/>
            <p:nvPr/>
          </p:nvSpPr>
          <p:spPr>
            <a:xfrm>
              <a:off x="1489741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65" y="0"/>
                  </a:moveTo>
                  <a:cubicBezTo>
                    <a:pt x="101340" y="0"/>
                    <a:pt x="122930" y="2527"/>
                    <a:pt x="136525" y="6452"/>
                  </a:cubicBezTo>
                  <a:lnTo>
                    <a:pt x="128537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74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566" y="148577"/>
                    <a:pt x="119704" y="146475"/>
                    <a:pt x="128537" y="143675"/>
                  </a:cubicBezTo>
                  <a:lnTo>
                    <a:pt x="136525" y="180956"/>
                  </a:lnTo>
                  <a:cubicBezTo>
                    <a:pt x="122650" y="184601"/>
                    <a:pt x="101340" y="186842"/>
                    <a:pt x="84665" y="186842"/>
                  </a:cubicBezTo>
                  <a:cubicBezTo>
                    <a:pt x="27197" y="186842"/>
                    <a:pt x="0" y="164979"/>
                    <a:pt x="0" y="92094"/>
                  </a:cubicBezTo>
                  <a:cubicBezTo>
                    <a:pt x="0" y="19209"/>
                    <a:pt x="27197" y="0"/>
                    <a:pt x="8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3d4fa71308e_2_7"/>
            <p:cNvSpPr/>
            <p:nvPr/>
          </p:nvSpPr>
          <p:spPr>
            <a:xfrm>
              <a:off x="1643221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60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3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703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95" y="79191"/>
                    <a:pt x="101479" y="54801"/>
                    <a:pt x="96158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3d4fa71308e_2_7"/>
            <p:cNvSpPr/>
            <p:nvPr/>
          </p:nvSpPr>
          <p:spPr>
            <a:xfrm>
              <a:off x="1858530" y="1000283"/>
              <a:ext cx="198894" cy="178847"/>
            </a:xfrm>
            <a:custGeom>
              <a:avLst/>
              <a:gdLst/>
              <a:ahLst/>
              <a:cxnLst/>
              <a:rect l="l" t="t" r="r" b="b"/>
              <a:pathLst>
                <a:path w="198894" h="178847" extrusionOk="0">
                  <a:moveTo>
                    <a:pt x="146050" y="0"/>
                  </a:moveTo>
                  <a:lnTo>
                    <a:pt x="198895" y="0"/>
                  </a:lnTo>
                  <a:lnTo>
                    <a:pt x="198895" y="178848"/>
                  </a:lnTo>
                  <a:lnTo>
                    <a:pt x="158807" y="178848"/>
                  </a:lnTo>
                  <a:lnTo>
                    <a:pt x="158807" y="58026"/>
                  </a:lnTo>
                  <a:cubicBezTo>
                    <a:pt x="145212" y="88024"/>
                    <a:pt x="126429" y="133718"/>
                    <a:pt x="114656" y="163995"/>
                  </a:cubicBezTo>
                  <a:lnTo>
                    <a:pt x="81851" y="163995"/>
                  </a:lnTo>
                  <a:cubicBezTo>
                    <a:pt x="70644" y="134277"/>
                    <a:pt x="52838" y="86760"/>
                    <a:pt x="40087" y="58026"/>
                  </a:cubicBezTo>
                  <a:lnTo>
                    <a:pt x="40087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55505" y="0"/>
                  </a:lnTo>
                  <a:cubicBezTo>
                    <a:pt x="70358" y="29712"/>
                    <a:pt x="88163" y="71063"/>
                    <a:pt x="101479" y="104699"/>
                  </a:cubicBezTo>
                  <a:cubicBezTo>
                    <a:pt x="114230" y="70783"/>
                    <a:pt x="132036" y="29432"/>
                    <a:pt x="146190" y="0"/>
                  </a:cubicBezTo>
                  <a:lnTo>
                    <a:pt x="146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d4fa71308e_2_7"/>
            <p:cNvSpPr/>
            <p:nvPr/>
          </p:nvSpPr>
          <p:spPr>
            <a:xfrm>
              <a:off x="2084336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54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2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696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88" y="79191"/>
                    <a:pt x="101479" y="54801"/>
                    <a:pt x="96152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3d4fa71308e_2_7"/>
            <p:cNvSpPr/>
            <p:nvPr/>
          </p:nvSpPr>
          <p:spPr>
            <a:xfrm>
              <a:off x="2299627" y="1000283"/>
              <a:ext cx="148856" cy="178847"/>
            </a:xfrm>
            <a:custGeom>
              <a:avLst/>
              <a:gdLst/>
              <a:ahLst/>
              <a:cxnLst/>
              <a:rect l="l" t="t" r="r" b="b"/>
              <a:pathLst>
                <a:path w="148856" h="178847" extrusionOk="0">
                  <a:moveTo>
                    <a:pt x="0" y="178848"/>
                  </a:moveTo>
                  <a:lnTo>
                    <a:pt x="0" y="0"/>
                  </a:lnTo>
                  <a:lnTo>
                    <a:pt x="99803" y="0"/>
                  </a:lnTo>
                  <a:cubicBezTo>
                    <a:pt x="136525" y="0"/>
                    <a:pt x="148857" y="26206"/>
                    <a:pt x="148857" y="62935"/>
                  </a:cubicBezTo>
                  <a:cubicBezTo>
                    <a:pt x="148857" y="95314"/>
                    <a:pt x="133439" y="123203"/>
                    <a:pt x="100082" y="123203"/>
                  </a:cubicBezTo>
                  <a:lnTo>
                    <a:pt x="41351" y="123203"/>
                  </a:lnTo>
                  <a:lnTo>
                    <a:pt x="41351" y="178848"/>
                  </a:lnTo>
                  <a:lnTo>
                    <a:pt x="0" y="178848"/>
                  </a:lnTo>
                  <a:close/>
                  <a:moveTo>
                    <a:pt x="85503" y="89002"/>
                  </a:moveTo>
                  <a:cubicBezTo>
                    <a:pt x="96298" y="89002"/>
                    <a:pt x="103448" y="81572"/>
                    <a:pt x="103448" y="62789"/>
                  </a:cubicBezTo>
                  <a:cubicBezTo>
                    <a:pt x="103448" y="44012"/>
                    <a:pt x="97276" y="35319"/>
                    <a:pt x="85922" y="35319"/>
                  </a:cubicBezTo>
                  <a:lnTo>
                    <a:pt x="41211" y="35319"/>
                  </a:lnTo>
                  <a:lnTo>
                    <a:pt x="41211" y="89002"/>
                  </a:lnTo>
                  <a:lnTo>
                    <a:pt x="85363" y="89002"/>
                  </a:lnTo>
                  <a:lnTo>
                    <a:pt x="85503" y="890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3d4fa71308e_2_7"/>
            <p:cNvSpPr/>
            <p:nvPr/>
          </p:nvSpPr>
          <p:spPr>
            <a:xfrm>
              <a:off x="2473013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58" y="0"/>
                  </a:moveTo>
                  <a:cubicBezTo>
                    <a:pt x="101340" y="0"/>
                    <a:pt x="122923" y="2527"/>
                    <a:pt x="136525" y="6452"/>
                  </a:cubicBezTo>
                  <a:lnTo>
                    <a:pt x="128530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68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705" y="148577"/>
                    <a:pt x="119844" y="146475"/>
                    <a:pt x="128530" y="143675"/>
                  </a:cubicBezTo>
                  <a:lnTo>
                    <a:pt x="136525" y="180956"/>
                  </a:lnTo>
                  <a:cubicBezTo>
                    <a:pt x="122644" y="184601"/>
                    <a:pt x="101340" y="186842"/>
                    <a:pt x="84658" y="186842"/>
                  </a:cubicBezTo>
                  <a:cubicBezTo>
                    <a:pt x="27191" y="186842"/>
                    <a:pt x="0" y="164979"/>
                    <a:pt x="0" y="92094"/>
                  </a:cubicBezTo>
                  <a:cubicBezTo>
                    <a:pt x="0" y="19202"/>
                    <a:pt x="27191" y="0"/>
                    <a:pt x="84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3d4fa71308e_2_7"/>
            <p:cNvSpPr/>
            <p:nvPr/>
          </p:nvSpPr>
          <p:spPr>
            <a:xfrm>
              <a:off x="2639542" y="1000283"/>
              <a:ext cx="158388" cy="178847"/>
            </a:xfrm>
            <a:custGeom>
              <a:avLst/>
              <a:gdLst/>
              <a:ahLst/>
              <a:cxnLst/>
              <a:rect l="l" t="t" r="r" b="b"/>
              <a:pathLst>
                <a:path w="158388" h="178847" extrusionOk="0">
                  <a:moveTo>
                    <a:pt x="109328" y="178848"/>
                  </a:moveTo>
                  <a:cubicBezTo>
                    <a:pt x="86481" y="113113"/>
                    <a:pt x="69520" y="98533"/>
                    <a:pt x="41345" y="95453"/>
                  </a:cubicBezTo>
                  <a:lnTo>
                    <a:pt x="41345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41345" y="0"/>
                  </a:lnTo>
                  <a:lnTo>
                    <a:pt x="41345" y="85782"/>
                  </a:lnTo>
                  <a:cubicBezTo>
                    <a:pt x="55785" y="69939"/>
                    <a:pt x="81718" y="37002"/>
                    <a:pt x="104419" y="0"/>
                  </a:cubicBezTo>
                  <a:lnTo>
                    <a:pt x="153759" y="0"/>
                  </a:lnTo>
                  <a:cubicBezTo>
                    <a:pt x="124047" y="46253"/>
                    <a:pt x="103162" y="72885"/>
                    <a:pt x="95314" y="80315"/>
                  </a:cubicBezTo>
                  <a:cubicBezTo>
                    <a:pt x="114376" y="87459"/>
                    <a:pt x="132455" y="101060"/>
                    <a:pt x="158388" y="178848"/>
                  </a:cubicBezTo>
                  <a:lnTo>
                    <a:pt x="109328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3d4fa71308e_2_7"/>
            <p:cNvSpPr/>
            <p:nvPr/>
          </p:nvSpPr>
          <p:spPr>
            <a:xfrm>
              <a:off x="2825527" y="1000283"/>
              <a:ext cx="162172" cy="178847"/>
            </a:xfrm>
            <a:custGeom>
              <a:avLst/>
              <a:gdLst/>
              <a:ahLst/>
              <a:cxnLst/>
              <a:rect l="l" t="t" r="r" b="b"/>
              <a:pathLst>
                <a:path w="162172" h="178847" extrusionOk="0">
                  <a:moveTo>
                    <a:pt x="162173" y="178848"/>
                  </a:moveTo>
                  <a:lnTo>
                    <a:pt x="121380" y="178848"/>
                  </a:lnTo>
                  <a:lnTo>
                    <a:pt x="121380" y="61112"/>
                  </a:lnTo>
                  <a:cubicBezTo>
                    <a:pt x="100356" y="100914"/>
                    <a:pt x="77229" y="141427"/>
                    <a:pt x="54102" y="178848"/>
                  </a:cubicBezTo>
                  <a:lnTo>
                    <a:pt x="0" y="178848"/>
                  </a:lnTo>
                  <a:lnTo>
                    <a:pt x="0" y="0"/>
                  </a:lnTo>
                  <a:lnTo>
                    <a:pt x="40507" y="0"/>
                  </a:lnTo>
                  <a:lnTo>
                    <a:pt x="40507" y="122644"/>
                  </a:lnTo>
                  <a:cubicBezTo>
                    <a:pt x="65176" y="82417"/>
                    <a:pt x="89567" y="40786"/>
                    <a:pt x="111570" y="0"/>
                  </a:cubicBezTo>
                  <a:lnTo>
                    <a:pt x="162173" y="0"/>
                  </a:lnTo>
                  <a:lnTo>
                    <a:pt x="162173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3d4fa71308e_2_7"/>
            <p:cNvSpPr/>
            <p:nvPr/>
          </p:nvSpPr>
          <p:spPr>
            <a:xfrm>
              <a:off x="3031578" y="955567"/>
              <a:ext cx="162172" cy="223564"/>
            </a:xfrm>
            <a:custGeom>
              <a:avLst/>
              <a:gdLst/>
              <a:ahLst/>
              <a:cxnLst/>
              <a:rect l="l" t="t" r="r" b="b"/>
              <a:pathLst>
                <a:path w="162172" h="223564" extrusionOk="0">
                  <a:moveTo>
                    <a:pt x="162173" y="223564"/>
                  </a:moveTo>
                  <a:lnTo>
                    <a:pt x="121387" y="223564"/>
                  </a:lnTo>
                  <a:lnTo>
                    <a:pt x="121387" y="105829"/>
                  </a:lnTo>
                  <a:cubicBezTo>
                    <a:pt x="100362" y="145637"/>
                    <a:pt x="77229" y="186144"/>
                    <a:pt x="54102" y="223564"/>
                  </a:cubicBezTo>
                  <a:lnTo>
                    <a:pt x="0" y="223564"/>
                  </a:lnTo>
                  <a:lnTo>
                    <a:pt x="0" y="44717"/>
                  </a:lnTo>
                  <a:lnTo>
                    <a:pt x="40507" y="44717"/>
                  </a:lnTo>
                  <a:lnTo>
                    <a:pt x="40507" y="167361"/>
                  </a:lnTo>
                  <a:cubicBezTo>
                    <a:pt x="65176" y="127133"/>
                    <a:pt x="89567" y="85503"/>
                    <a:pt x="111570" y="44717"/>
                  </a:cubicBezTo>
                  <a:lnTo>
                    <a:pt x="162173" y="44717"/>
                  </a:lnTo>
                  <a:lnTo>
                    <a:pt x="162173" y="223564"/>
                  </a:lnTo>
                  <a:close/>
                  <a:moveTo>
                    <a:pt x="65875" y="0"/>
                  </a:moveTo>
                  <a:cubicBezTo>
                    <a:pt x="65875" y="11074"/>
                    <a:pt x="71063" y="13316"/>
                    <a:pt x="81299" y="13316"/>
                  </a:cubicBezTo>
                  <a:cubicBezTo>
                    <a:pt x="91529" y="13316"/>
                    <a:pt x="96717" y="11074"/>
                    <a:pt x="96717" y="0"/>
                  </a:cubicBezTo>
                  <a:lnTo>
                    <a:pt x="120822" y="0"/>
                  </a:lnTo>
                  <a:cubicBezTo>
                    <a:pt x="120822" y="25089"/>
                    <a:pt x="106248" y="36728"/>
                    <a:pt x="80315" y="36728"/>
                  </a:cubicBezTo>
                  <a:cubicBezTo>
                    <a:pt x="54381" y="36728"/>
                    <a:pt x="39948" y="25235"/>
                    <a:pt x="39948" y="0"/>
                  </a:cubicBezTo>
                  <a:lnTo>
                    <a:pt x="65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3d4fa71308e_2_7"/>
            <p:cNvSpPr/>
            <p:nvPr/>
          </p:nvSpPr>
          <p:spPr>
            <a:xfrm>
              <a:off x="1474609" y="1298276"/>
              <a:ext cx="155168" cy="178854"/>
            </a:xfrm>
            <a:custGeom>
              <a:avLst/>
              <a:gdLst/>
              <a:ahLst/>
              <a:cxnLst/>
              <a:rect l="l" t="t" r="r" b="b"/>
              <a:pathLst>
                <a:path w="155168" h="178854" extrusionOk="0">
                  <a:moveTo>
                    <a:pt x="126435" y="0"/>
                  </a:moveTo>
                  <a:lnTo>
                    <a:pt x="155169" y="0"/>
                  </a:lnTo>
                  <a:cubicBezTo>
                    <a:pt x="131763" y="59569"/>
                    <a:pt x="95599" y="131896"/>
                    <a:pt x="66161" y="178854"/>
                  </a:cubicBezTo>
                  <a:lnTo>
                    <a:pt x="34061" y="178854"/>
                  </a:lnTo>
                  <a:cubicBezTo>
                    <a:pt x="43313" y="166516"/>
                    <a:pt x="54807" y="149136"/>
                    <a:pt x="63081" y="134417"/>
                  </a:cubicBezTo>
                  <a:cubicBezTo>
                    <a:pt x="52007" y="101060"/>
                    <a:pt x="21590" y="35319"/>
                    <a:pt x="0" y="0"/>
                  </a:cubicBezTo>
                  <a:lnTo>
                    <a:pt x="30556" y="0"/>
                  </a:lnTo>
                  <a:cubicBezTo>
                    <a:pt x="46679" y="28734"/>
                    <a:pt x="66719" y="70644"/>
                    <a:pt x="79616" y="106248"/>
                  </a:cubicBezTo>
                  <a:cubicBezTo>
                    <a:pt x="97276" y="70783"/>
                    <a:pt x="116338" y="30277"/>
                    <a:pt x="126575" y="0"/>
                  </a:cubicBezTo>
                  <a:lnTo>
                    <a:pt x="126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3d4fa71308e_2_7"/>
            <p:cNvSpPr/>
            <p:nvPr/>
          </p:nvSpPr>
          <p:spPr>
            <a:xfrm>
              <a:off x="1661877" y="1298276"/>
              <a:ext cx="137642" cy="178854"/>
            </a:xfrm>
            <a:custGeom>
              <a:avLst/>
              <a:gdLst/>
              <a:ahLst/>
              <a:cxnLst/>
              <a:rect l="l" t="t" r="r" b="b"/>
              <a:pathLst>
                <a:path w="137642" h="178854" extrusionOk="0">
                  <a:moveTo>
                    <a:pt x="25927" y="178854"/>
                  </a:moveTo>
                  <a:lnTo>
                    <a:pt x="0" y="178854"/>
                  </a:lnTo>
                  <a:lnTo>
                    <a:pt x="0" y="0"/>
                  </a:lnTo>
                  <a:lnTo>
                    <a:pt x="25927" y="0"/>
                  </a:lnTo>
                  <a:lnTo>
                    <a:pt x="25927" y="71622"/>
                  </a:lnTo>
                  <a:lnTo>
                    <a:pt x="111709" y="71622"/>
                  </a:lnTo>
                  <a:lnTo>
                    <a:pt x="111709" y="0"/>
                  </a:lnTo>
                  <a:lnTo>
                    <a:pt x="137643" y="0"/>
                  </a:lnTo>
                  <a:lnTo>
                    <a:pt x="137643" y="178854"/>
                  </a:lnTo>
                  <a:lnTo>
                    <a:pt x="111709" y="178854"/>
                  </a:lnTo>
                  <a:lnTo>
                    <a:pt x="111709" y="95453"/>
                  </a:lnTo>
                  <a:lnTo>
                    <a:pt x="25927" y="95453"/>
                  </a:lnTo>
                  <a:lnTo>
                    <a:pt x="25927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3d4fa71308e_2_7"/>
            <p:cNvSpPr/>
            <p:nvPr/>
          </p:nvSpPr>
          <p:spPr>
            <a:xfrm>
              <a:off x="1848567" y="1298276"/>
              <a:ext cx="144233" cy="178854"/>
            </a:xfrm>
            <a:custGeom>
              <a:avLst/>
              <a:gdLst/>
              <a:ahLst/>
              <a:cxnLst/>
              <a:rect l="l" t="t" r="r" b="b"/>
              <a:pathLst>
                <a:path w="144233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33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48" y="0"/>
                  </a:lnTo>
                  <a:lnTo>
                    <a:pt x="25648" y="147034"/>
                  </a:lnTo>
                  <a:cubicBezTo>
                    <a:pt x="56909" y="98254"/>
                    <a:pt x="86481" y="48495"/>
                    <a:pt x="112693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3d4fa71308e_2_7"/>
            <p:cNvSpPr/>
            <p:nvPr/>
          </p:nvSpPr>
          <p:spPr>
            <a:xfrm>
              <a:off x="2042007" y="1298276"/>
              <a:ext cx="138627" cy="178854"/>
            </a:xfrm>
            <a:custGeom>
              <a:avLst/>
              <a:gdLst/>
              <a:ahLst/>
              <a:cxnLst/>
              <a:rect l="l" t="t" r="r" b="b"/>
              <a:pathLst>
                <a:path w="138627" h="178854" extrusionOk="0">
                  <a:moveTo>
                    <a:pt x="138627" y="129089"/>
                  </a:moveTo>
                  <a:cubicBezTo>
                    <a:pt x="138627" y="163290"/>
                    <a:pt x="121945" y="178854"/>
                    <a:pt x="93212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91110" y="0"/>
                  </a:lnTo>
                  <a:cubicBezTo>
                    <a:pt x="126854" y="0"/>
                    <a:pt x="134277" y="18218"/>
                    <a:pt x="134277" y="42608"/>
                  </a:cubicBezTo>
                  <a:cubicBezTo>
                    <a:pt x="134277" y="64897"/>
                    <a:pt x="129934" y="80594"/>
                    <a:pt x="98114" y="83401"/>
                  </a:cubicBezTo>
                  <a:cubicBezTo>
                    <a:pt x="132036" y="84938"/>
                    <a:pt x="138627" y="103441"/>
                    <a:pt x="138627" y="129089"/>
                  </a:cubicBezTo>
                  <a:close/>
                  <a:moveTo>
                    <a:pt x="25933" y="73444"/>
                  </a:moveTo>
                  <a:lnTo>
                    <a:pt x="87325" y="73444"/>
                  </a:lnTo>
                  <a:cubicBezTo>
                    <a:pt x="102184" y="73444"/>
                    <a:pt x="106807" y="61951"/>
                    <a:pt x="106807" y="47238"/>
                  </a:cubicBezTo>
                  <a:cubicBezTo>
                    <a:pt x="106807" y="31115"/>
                    <a:pt x="102464" y="22142"/>
                    <a:pt x="87325" y="22142"/>
                  </a:cubicBezTo>
                  <a:lnTo>
                    <a:pt x="25933" y="22142"/>
                  </a:lnTo>
                  <a:lnTo>
                    <a:pt x="25933" y="73444"/>
                  </a:lnTo>
                  <a:close/>
                  <a:moveTo>
                    <a:pt x="89287" y="156845"/>
                  </a:moveTo>
                  <a:cubicBezTo>
                    <a:pt x="104985" y="156845"/>
                    <a:pt x="110592" y="145352"/>
                    <a:pt x="110592" y="126848"/>
                  </a:cubicBezTo>
                  <a:cubicBezTo>
                    <a:pt x="110592" y="108350"/>
                    <a:pt x="103721" y="94748"/>
                    <a:pt x="88303" y="94748"/>
                  </a:cubicBezTo>
                  <a:lnTo>
                    <a:pt x="25933" y="94748"/>
                  </a:lnTo>
                  <a:lnTo>
                    <a:pt x="25933" y="156845"/>
                  </a:lnTo>
                  <a:lnTo>
                    <a:pt x="89287" y="1568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3d4fa71308e_2_7"/>
            <p:cNvSpPr/>
            <p:nvPr/>
          </p:nvSpPr>
          <p:spPr>
            <a:xfrm>
              <a:off x="2223096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6" y="73165"/>
                  </a:lnTo>
                  <a:lnTo>
                    <a:pt x="96996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3d4fa71308e_2_7"/>
            <p:cNvSpPr/>
            <p:nvPr/>
          </p:nvSpPr>
          <p:spPr>
            <a:xfrm>
              <a:off x="2385974" y="1298276"/>
              <a:ext cx="136944" cy="178993"/>
            </a:xfrm>
            <a:custGeom>
              <a:avLst/>
              <a:gdLst/>
              <a:ahLst/>
              <a:cxnLst/>
              <a:rect l="l" t="t" r="r" b="b"/>
              <a:pathLst>
                <a:path w="136944" h="178993" extrusionOk="0">
                  <a:moveTo>
                    <a:pt x="140" y="178854"/>
                  </a:moveTo>
                  <a:lnTo>
                    <a:pt x="140" y="0"/>
                  </a:lnTo>
                  <a:lnTo>
                    <a:pt x="86627" y="0"/>
                  </a:lnTo>
                  <a:cubicBezTo>
                    <a:pt x="125451" y="0"/>
                    <a:pt x="136944" y="26911"/>
                    <a:pt x="136944" y="59849"/>
                  </a:cubicBezTo>
                  <a:cubicBezTo>
                    <a:pt x="136944" y="89148"/>
                    <a:pt x="123349" y="116618"/>
                    <a:pt x="87605" y="116618"/>
                  </a:cubicBezTo>
                  <a:lnTo>
                    <a:pt x="26213" y="116618"/>
                  </a:lnTo>
                  <a:lnTo>
                    <a:pt x="26213" y="178994"/>
                  </a:lnTo>
                  <a:lnTo>
                    <a:pt x="0" y="178994"/>
                  </a:lnTo>
                  <a:lnTo>
                    <a:pt x="140" y="178854"/>
                  </a:lnTo>
                  <a:close/>
                  <a:moveTo>
                    <a:pt x="81718" y="94190"/>
                  </a:moveTo>
                  <a:cubicBezTo>
                    <a:pt x="99378" y="94190"/>
                    <a:pt x="108210" y="81153"/>
                    <a:pt x="108210" y="59569"/>
                  </a:cubicBezTo>
                  <a:cubicBezTo>
                    <a:pt x="108210" y="35458"/>
                    <a:pt x="99517" y="22149"/>
                    <a:pt x="82842" y="22149"/>
                  </a:cubicBezTo>
                  <a:lnTo>
                    <a:pt x="26353" y="22149"/>
                  </a:lnTo>
                  <a:lnTo>
                    <a:pt x="26353" y="94329"/>
                  </a:lnTo>
                  <a:lnTo>
                    <a:pt x="81858" y="94329"/>
                  </a:lnTo>
                  <a:lnTo>
                    <a:pt x="81718" y="94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3d4fa71308e_2_7"/>
            <p:cNvSpPr/>
            <p:nvPr/>
          </p:nvSpPr>
          <p:spPr>
            <a:xfrm>
              <a:off x="2552776" y="1293933"/>
              <a:ext cx="133432" cy="187121"/>
            </a:xfrm>
            <a:custGeom>
              <a:avLst/>
              <a:gdLst/>
              <a:ahLst/>
              <a:cxnLst/>
              <a:rect l="l" t="t" r="r" b="b"/>
              <a:pathLst>
                <a:path w="133432" h="187121" extrusionOk="0">
                  <a:moveTo>
                    <a:pt x="82836" y="0"/>
                  </a:moveTo>
                  <a:cubicBezTo>
                    <a:pt x="98952" y="0"/>
                    <a:pt x="119837" y="2800"/>
                    <a:pt x="133433" y="6725"/>
                  </a:cubicBezTo>
                  <a:lnTo>
                    <a:pt x="126987" y="30131"/>
                  </a:lnTo>
                  <a:cubicBezTo>
                    <a:pt x="116757" y="26346"/>
                    <a:pt x="98952" y="23965"/>
                    <a:pt x="85922" y="23965"/>
                  </a:cubicBezTo>
                  <a:cubicBezTo>
                    <a:pt x="43872" y="23965"/>
                    <a:pt x="28169" y="32239"/>
                    <a:pt x="28169" y="92507"/>
                  </a:cubicBezTo>
                  <a:cubicBezTo>
                    <a:pt x="28169" y="152781"/>
                    <a:pt x="43872" y="162871"/>
                    <a:pt x="85922" y="162871"/>
                  </a:cubicBezTo>
                  <a:cubicBezTo>
                    <a:pt x="98952" y="162871"/>
                    <a:pt x="116757" y="160630"/>
                    <a:pt x="126987" y="156985"/>
                  </a:cubicBezTo>
                  <a:lnTo>
                    <a:pt x="133433" y="180391"/>
                  </a:lnTo>
                  <a:cubicBezTo>
                    <a:pt x="119558" y="184455"/>
                    <a:pt x="99092" y="187122"/>
                    <a:pt x="82836" y="187122"/>
                  </a:cubicBezTo>
                  <a:cubicBezTo>
                    <a:pt x="26626" y="187122"/>
                    <a:pt x="0" y="165252"/>
                    <a:pt x="0" y="92367"/>
                  </a:cubicBezTo>
                  <a:cubicBezTo>
                    <a:pt x="0" y="19482"/>
                    <a:pt x="26626" y="279"/>
                    <a:pt x="82836" y="279"/>
                  </a:cubicBezTo>
                  <a:lnTo>
                    <a:pt x="82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3d4fa71308e_2_7"/>
            <p:cNvSpPr/>
            <p:nvPr/>
          </p:nvSpPr>
          <p:spPr>
            <a:xfrm>
              <a:off x="2721952" y="1298276"/>
              <a:ext cx="144234" cy="178854"/>
            </a:xfrm>
            <a:custGeom>
              <a:avLst/>
              <a:gdLst/>
              <a:ahLst/>
              <a:cxnLst/>
              <a:rect l="l" t="t" r="r" b="b"/>
              <a:pathLst>
                <a:path w="144234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40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54" y="0"/>
                  </a:lnTo>
                  <a:lnTo>
                    <a:pt x="25654" y="147034"/>
                  </a:lnTo>
                  <a:cubicBezTo>
                    <a:pt x="56909" y="98254"/>
                    <a:pt x="86487" y="48495"/>
                    <a:pt x="112694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3d4fa71308e_2_7"/>
            <p:cNvSpPr/>
            <p:nvPr/>
          </p:nvSpPr>
          <p:spPr>
            <a:xfrm>
              <a:off x="2899962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2"/>
                  </a:lnTo>
                  <a:lnTo>
                    <a:pt x="0" y="22282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2"/>
                  </a:lnTo>
                  <a:lnTo>
                    <a:pt x="87744" y="22282"/>
                  </a:lnTo>
                  <a:lnTo>
                    <a:pt x="87744" y="178854"/>
                  </a:lnTo>
                  <a:lnTo>
                    <a:pt x="61252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3d4fa71308e_2_7"/>
            <p:cNvSpPr/>
            <p:nvPr/>
          </p:nvSpPr>
          <p:spPr>
            <a:xfrm>
              <a:off x="3082740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0" y="73165"/>
                  </a:lnTo>
                  <a:lnTo>
                    <a:pt x="96990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3d4fa71308e_2_7"/>
            <p:cNvSpPr/>
            <p:nvPr/>
          </p:nvSpPr>
          <p:spPr>
            <a:xfrm>
              <a:off x="3234118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8"/>
                  </a:lnTo>
                  <a:lnTo>
                    <a:pt x="0" y="22288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8"/>
                  </a:lnTo>
                  <a:lnTo>
                    <a:pt x="87744" y="22288"/>
                  </a:lnTo>
                  <a:lnTo>
                    <a:pt x="87744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3d4fa71308e_2_7"/>
            <p:cNvSpPr/>
            <p:nvPr/>
          </p:nvSpPr>
          <p:spPr>
            <a:xfrm>
              <a:off x="762000" y="762000"/>
              <a:ext cx="268141" cy="536276"/>
            </a:xfrm>
            <a:custGeom>
              <a:avLst/>
              <a:gdLst/>
              <a:ahLst/>
              <a:cxnLst/>
              <a:rect l="l" t="t" r="r" b="b"/>
              <a:pathLst>
                <a:path w="268141" h="536276" extrusionOk="0">
                  <a:moveTo>
                    <a:pt x="268141" y="479787"/>
                  </a:moveTo>
                  <a:cubicBezTo>
                    <a:pt x="268141" y="478111"/>
                    <a:pt x="266878" y="476847"/>
                    <a:pt x="265195" y="476847"/>
                  </a:cubicBezTo>
                  <a:cubicBezTo>
                    <a:pt x="151378" y="475304"/>
                    <a:pt x="59569" y="382511"/>
                    <a:pt x="59569" y="268281"/>
                  </a:cubicBezTo>
                  <a:cubicBezTo>
                    <a:pt x="59569" y="154045"/>
                    <a:pt x="151378" y="61252"/>
                    <a:pt x="265195" y="59569"/>
                  </a:cubicBezTo>
                  <a:cubicBezTo>
                    <a:pt x="266878" y="59569"/>
                    <a:pt x="268141" y="58166"/>
                    <a:pt x="268141" y="56629"/>
                  </a:cubicBezTo>
                  <a:lnTo>
                    <a:pt x="268141" y="2946"/>
                  </a:lnTo>
                  <a:cubicBezTo>
                    <a:pt x="268141" y="2102"/>
                    <a:pt x="267856" y="1403"/>
                    <a:pt x="267297" y="838"/>
                  </a:cubicBezTo>
                  <a:cubicBezTo>
                    <a:pt x="266738" y="279"/>
                    <a:pt x="266033" y="0"/>
                    <a:pt x="265195" y="0"/>
                  </a:cubicBezTo>
                  <a:cubicBezTo>
                    <a:pt x="118440" y="1683"/>
                    <a:pt x="0" y="121101"/>
                    <a:pt x="0" y="268141"/>
                  </a:cubicBezTo>
                  <a:cubicBezTo>
                    <a:pt x="0" y="415176"/>
                    <a:pt x="118440" y="534734"/>
                    <a:pt x="265195" y="536277"/>
                  </a:cubicBezTo>
                  <a:cubicBezTo>
                    <a:pt x="266033" y="536277"/>
                    <a:pt x="266738" y="535997"/>
                    <a:pt x="267297" y="535438"/>
                  </a:cubicBezTo>
                  <a:cubicBezTo>
                    <a:pt x="267856" y="534873"/>
                    <a:pt x="268141" y="534175"/>
                    <a:pt x="268141" y="533330"/>
                  </a:cubicBezTo>
                  <a:lnTo>
                    <a:pt x="268141" y="479647"/>
                  </a:lnTo>
                  <a:lnTo>
                    <a:pt x="268141" y="479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3d4fa71308e_2_7"/>
            <p:cNvSpPr/>
            <p:nvPr/>
          </p:nvSpPr>
          <p:spPr>
            <a:xfrm>
              <a:off x="1030141" y="1000423"/>
              <a:ext cx="268135" cy="536276"/>
            </a:xfrm>
            <a:custGeom>
              <a:avLst/>
              <a:gdLst/>
              <a:ahLst/>
              <a:cxnLst/>
              <a:rect l="l" t="t" r="r" b="b"/>
              <a:pathLst>
                <a:path w="268135" h="536276" extrusionOk="0">
                  <a:moveTo>
                    <a:pt x="0" y="479647"/>
                  </a:moveTo>
                  <a:cubicBezTo>
                    <a:pt x="0" y="477965"/>
                    <a:pt x="1257" y="476707"/>
                    <a:pt x="2940" y="476707"/>
                  </a:cubicBezTo>
                  <a:cubicBezTo>
                    <a:pt x="116757" y="475164"/>
                    <a:pt x="208566" y="382372"/>
                    <a:pt x="208566" y="268135"/>
                  </a:cubicBezTo>
                  <a:cubicBezTo>
                    <a:pt x="208566" y="153905"/>
                    <a:pt x="116757" y="61112"/>
                    <a:pt x="2940" y="59569"/>
                  </a:cubicBezTo>
                  <a:cubicBezTo>
                    <a:pt x="1257" y="59569"/>
                    <a:pt x="0" y="58166"/>
                    <a:pt x="0" y="56629"/>
                  </a:cubicBezTo>
                  <a:lnTo>
                    <a:pt x="0" y="2940"/>
                  </a:lnTo>
                  <a:cubicBezTo>
                    <a:pt x="0" y="2102"/>
                    <a:pt x="279" y="1403"/>
                    <a:pt x="838" y="838"/>
                  </a:cubicBezTo>
                  <a:cubicBezTo>
                    <a:pt x="1397" y="279"/>
                    <a:pt x="2102" y="0"/>
                    <a:pt x="2940" y="0"/>
                  </a:cubicBezTo>
                  <a:cubicBezTo>
                    <a:pt x="149695" y="1683"/>
                    <a:pt x="268135" y="121101"/>
                    <a:pt x="268135" y="268135"/>
                  </a:cubicBezTo>
                  <a:cubicBezTo>
                    <a:pt x="268135" y="415169"/>
                    <a:pt x="149695" y="534734"/>
                    <a:pt x="2940" y="536277"/>
                  </a:cubicBezTo>
                  <a:cubicBezTo>
                    <a:pt x="2102" y="536277"/>
                    <a:pt x="1397" y="535997"/>
                    <a:pt x="838" y="535432"/>
                  </a:cubicBezTo>
                  <a:cubicBezTo>
                    <a:pt x="279" y="534873"/>
                    <a:pt x="0" y="534175"/>
                    <a:pt x="0" y="533330"/>
                  </a:cubicBezTo>
                  <a:lnTo>
                    <a:pt x="0" y="4796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3d4fa71308e_2_7"/>
            <p:cNvSpPr/>
            <p:nvPr/>
          </p:nvSpPr>
          <p:spPr>
            <a:xfrm>
              <a:off x="881138" y="881138"/>
              <a:ext cx="297853" cy="536276"/>
            </a:xfrm>
            <a:custGeom>
              <a:avLst/>
              <a:gdLst/>
              <a:ahLst/>
              <a:cxnLst/>
              <a:rect l="l" t="t" r="r" b="b"/>
              <a:pathLst>
                <a:path w="297853" h="536276" extrusionOk="0">
                  <a:moveTo>
                    <a:pt x="148996" y="297999"/>
                  </a:moveTo>
                  <a:cubicBezTo>
                    <a:pt x="198336" y="297999"/>
                    <a:pt x="238424" y="338087"/>
                    <a:pt x="238424" y="387420"/>
                  </a:cubicBezTo>
                  <a:cubicBezTo>
                    <a:pt x="238424" y="436759"/>
                    <a:pt x="200019" y="475310"/>
                    <a:pt x="151936" y="476707"/>
                  </a:cubicBezTo>
                  <a:cubicBezTo>
                    <a:pt x="150254" y="476707"/>
                    <a:pt x="148996" y="478111"/>
                    <a:pt x="148996" y="479654"/>
                  </a:cubicBezTo>
                  <a:lnTo>
                    <a:pt x="148996" y="533337"/>
                  </a:lnTo>
                  <a:cubicBezTo>
                    <a:pt x="148996" y="534175"/>
                    <a:pt x="149276" y="534880"/>
                    <a:pt x="149835" y="535438"/>
                  </a:cubicBezTo>
                  <a:cubicBezTo>
                    <a:pt x="150400" y="535997"/>
                    <a:pt x="151238" y="536277"/>
                    <a:pt x="151936" y="536277"/>
                  </a:cubicBezTo>
                  <a:cubicBezTo>
                    <a:pt x="232816" y="534600"/>
                    <a:pt x="297853" y="468579"/>
                    <a:pt x="297853" y="387280"/>
                  </a:cubicBezTo>
                  <a:cubicBezTo>
                    <a:pt x="297853" y="305988"/>
                    <a:pt x="231134" y="238284"/>
                    <a:pt x="148857" y="238284"/>
                  </a:cubicBezTo>
                  <a:cubicBezTo>
                    <a:pt x="99517" y="238284"/>
                    <a:pt x="59430" y="198336"/>
                    <a:pt x="59430" y="148857"/>
                  </a:cubicBezTo>
                  <a:cubicBezTo>
                    <a:pt x="59430" y="99384"/>
                    <a:pt x="97974" y="60973"/>
                    <a:pt x="145910" y="59576"/>
                  </a:cubicBezTo>
                  <a:cubicBezTo>
                    <a:pt x="147593" y="59576"/>
                    <a:pt x="148857" y="58172"/>
                    <a:pt x="148857" y="56629"/>
                  </a:cubicBezTo>
                  <a:lnTo>
                    <a:pt x="148857" y="2946"/>
                  </a:lnTo>
                  <a:cubicBezTo>
                    <a:pt x="148857" y="2108"/>
                    <a:pt x="148577" y="1403"/>
                    <a:pt x="148012" y="845"/>
                  </a:cubicBezTo>
                  <a:cubicBezTo>
                    <a:pt x="147453" y="286"/>
                    <a:pt x="146615" y="0"/>
                    <a:pt x="145910" y="0"/>
                  </a:cubicBezTo>
                  <a:cubicBezTo>
                    <a:pt x="65037" y="1683"/>
                    <a:pt x="0" y="67704"/>
                    <a:pt x="0" y="149003"/>
                  </a:cubicBezTo>
                  <a:cubicBezTo>
                    <a:pt x="0" y="230296"/>
                    <a:pt x="66719" y="297999"/>
                    <a:pt x="148996" y="2979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g3d4fa71308e_2_7"/>
          <p:cNvSpPr txBox="1">
            <a:spLocks noGrp="1"/>
          </p:cNvSpPr>
          <p:nvPr>
            <p:ph type="ctrTitle"/>
          </p:nvPr>
        </p:nvSpPr>
        <p:spPr>
          <a:xfrm>
            <a:off x="640397" y="2934918"/>
            <a:ext cx="810255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g3d4fa71308e_2_7"/>
          <p:cNvSpPr txBox="1">
            <a:spLocks noGrp="1"/>
          </p:cNvSpPr>
          <p:nvPr>
            <p:ph type="subTitle" idx="1"/>
          </p:nvPr>
        </p:nvSpPr>
        <p:spPr>
          <a:xfrm>
            <a:off x="640397" y="3738723"/>
            <a:ext cx="603772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2" name="Google Shape;382;g3d4fa71308e_2_7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g3d4fa71308e_2_7"/>
          <p:cNvSpPr/>
          <p:nvPr/>
        </p:nvSpPr>
        <p:spPr>
          <a:xfrm>
            <a:off x="762000" y="5602540"/>
            <a:ext cx="1117374" cy="493460"/>
          </a:xfrm>
          <a:prstGeom prst="roundRect">
            <a:avLst>
              <a:gd name="adj" fmla="val 50000"/>
            </a:avLst>
          </a:prstGeom>
          <a:solidFill>
            <a:srgbClr val="00A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3d4fa71308e_2_7"/>
          <p:cNvSpPr txBox="1"/>
          <p:nvPr/>
        </p:nvSpPr>
        <p:spPr>
          <a:xfrm>
            <a:off x="943020" y="5649215"/>
            <a:ext cx="755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d4fa71308e_2_3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g3d4fa71308e_2_3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88" name="Google Shape;388;g3d4fa71308e_2_38"/>
          <p:cNvSpPr>
            <a:spLocks noGrp="1"/>
          </p:cNvSpPr>
          <p:nvPr>
            <p:ph type="pic" idx="2"/>
          </p:nvPr>
        </p:nvSpPr>
        <p:spPr>
          <a:xfrm>
            <a:off x="6252519" y="1160463"/>
            <a:ext cx="5604519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389" name="Google Shape;389;g3d4fa71308e_2_38"/>
          <p:cNvSpPr txBox="1">
            <a:spLocks noGrp="1"/>
          </p:cNvSpPr>
          <p:nvPr>
            <p:ph type="body" idx="1"/>
          </p:nvPr>
        </p:nvSpPr>
        <p:spPr>
          <a:xfrm>
            <a:off x="237504" y="1585731"/>
            <a:ext cx="5858496" cy="41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g3d4fa71308e_2_38"/>
          <p:cNvSpPr txBox="1">
            <a:spLocks noGrp="1"/>
          </p:cNvSpPr>
          <p:nvPr>
            <p:ph type="body" idx="3"/>
          </p:nvPr>
        </p:nvSpPr>
        <p:spPr>
          <a:xfrm>
            <a:off x="236783" y="1131213"/>
            <a:ext cx="5858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g3d4fa71308e_2_3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g3d4fa71308e_2_38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Заголовок и объект">
  <p:cSld name="12_Заголовок и объект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d4fa71308e_2_4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g3d4fa71308e_2_4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6" name="Google Shape;396;g3d4fa71308e_2_46"/>
          <p:cNvSpPr>
            <a:spLocks noGrp="1"/>
          </p:cNvSpPr>
          <p:nvPr>
            <p:ph type="pic" idx="2"/>
          </p:nvPr>
        </p:nvSpPr>
        <p:spPr>
          <a:xfrm>
            <a:off x="6154927" y="1160464"/>
            <a:ext cx="5702111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397" name="Google Shape;397;g3d4fa71308e_2_4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g3d4fa71308e_2_46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g3d4fa71308e_2_46"/>
          <p:cNvSpPr>
            <a:spLocks noGrp="1"/>
          </p:cNvSpPr>
          <p:nvPr>
            <p:ph type="pic" idx="4"/>
          </p:nvPr>
        </p:nvSpPr>
        <p:spPr>
          <a:xfrm>
            <a:off x="345159" y="1160464"/>
            <a:ext cx="569191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Заголовок и объект">
  <p:cSld name="20_Заголовок и объект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d4fa71308e_2_5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g3d4fa71308e_2_5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3" name="Google Shape;403;g3d4fa71308e_2_5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g3d4fa71308e_2_53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g3d4fa71308e_2_53"/>
          <p:cNvSpPr>
            <a:spLocks noGrp="1"/>
          </p:cNvSpPr>
          <p:nvPr>
            <p:ph type="pic" idx="3"/>
          </p:nvPr>
        </p:nvSpPr>
        <p:spPr>
          <a:xfrm>
            <a:off x="341313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06" name="Google Shape;406;g3d4fa71308e_2_53"/>
          <p:cNvSpPr>
            <a:spLocks noGrp="1"/>
          </p:cNvSpPr>
          <p:nvPr>
            <p:ph type="pic" idx="4"/>
          </p:nvPr>
        </p:nvSpPr>
        <p:spPr>
          <a:xfrm>
            <a:off x="3243837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07" name="Google Shape;407;g3d4fa71308e_2_53"/>
          <p:cNvSpPr>
            <a:spLocks noGrp="1"/>
          </p:cNvSpPr>
          <p:nvPr>
            <p:ph type="pic" idx="5"/>
          </p:nvPr>
        </p:nvSpPr>
        <p:spPr>
          <a:xfrm>
            <a:off x="6146361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08" name="Google Shape;408;g3d4fa71308e_2_53"/>
          <p:cNvSpPr>
            <a:spLocks noGrp="1"/>
          </p:cNvSpPr>
          <p:nvPr>
            <p:ph type="pic" idx="6"/>
          </p:nvPr>
        </p:nvSpPr>
        <p:spPr>
          <a:xfrm>
            <a:off x="9048885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Заголовок и объект">
  <p:cSld name="13_Заголовок и объект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d4fa71308e_2_6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g3d4fa71308e_2_6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2" name="Google Shape;412;g3d4fa71308e_2_62"/>
          <p:cNvSpPr>
            <a:spLocks noGrp="1"/>
          </p:cNvSpPr>
          <p:nvPr>
            <p:ph type="pic" idx="2"/>
          </p:nvPr>
        </p:nvSpPr>
        <p:spPr>
          <a:xfrm>
            <a:off x="334963" y="1160464"/>
            <a:ext cx="11522075" cy="4608512"/>
          </a:xfrm>
          <a:prstGeom prst="roundRect">
            <a:avLst>
              <a:gd name="adj" fmla="val 278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13" name="Google Shape;413;g3d4fa71308e_2_6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g3d4fa71308e_2_62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d4fa71308e_2_68"/>
          <p:cNvSpPr/>
          <p:nvPr/>
        </p:nvSpPr>
        <p:spPr>
          <a:xfrm>
            <a:off x="334937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3d4fa71308e_2_6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g3d4fa71308e_2_68"/>
          <p:cNvSpPr txBox="1">
            <a:spLocks noGrp="1"/>
          </p:cNvSpPr>
          <p:nvPr>
            <p:ph type="body" idx="1"/>
          </p:nvPr>
        </p:nvSpPr>
        <p:spPr>
          <a:xfrm>
            <a:off x="546715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g3d4fa71308e_2_6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g3d4fa71308e_2_6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1" name="Google Shape;421;g3d4fa71308e_2_68"/>
          <p:cNvSpPr txBox="1">
            <a:spLocks noGrp="1"/>
          </p:cNvSpPr>
          <p:nvPr>
            <p:ph type="body" idx="2"/>
          </p:nvPr>
        </p:nvSpPr>
        <p:spPr>
          <a:xfrm>
            <a:off x="545995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g3d4fa71308e_2_68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g3d4fa71308e_2_68"/>
          <p:cNvSpPr/>
          <p:nvPr/>
        </p:nvSpPr>
        <p:spPr>
          <a:xfrm>
            <a:off x="6162484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3d4fa71308e_2_68"/>
          <p:cNvSpPr txBox="1">
            <a:spLocks noGrp="1"/>
          </p:cNvSpPr>
          <p:nvPr>
            <p:ph type="body" idx="4"/>
          </p:nvPr>
        </p:nvSpPr>
        <p:spPr>
          <a:xfrm>
            <a:off x="6374262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g3d4fa71308e_2_68"/>
          <p:cNvSpPr txBox="1">
            <a:spLocks noGrp="1"/>
          </p:cNvSpPr>
          <p:nvPr>
            <p:ph type="body" idx="5"/>
          </p:nvPr>
        </p:nvSpPr>
        <p:spPr>
          <a:xfrm>
            <a:off x="6373542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Заголовок и объект">
  <p:cSld name="18_Заголовок и объект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d4fa71308e_2_79"/>
          <p:cNvSpPr/>
          <p:nvPr/>
        </p:nvSpPr>
        <p:spPr>
          <a:xfrm>
            <a:off x="334937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d4fa71308e_2_7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g3d4fa71308e_2_79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g3d4fa71308e_2_7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g3d4fa71308e_2_7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2" name="Google Shape;432;g3d4fa71308e_2_79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3d4fa71308e_2_79"/>
          <p:cNvSpPr/>
          <p:nvPr/>
        </p:nvSpPr>
        <p:spPr>
          <a:xfrm>
            <a:off x="6162484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3d4fa71308e_2_79"/>
          <p:cNvSpPr txBox="1">
            <a:spLocks noGrp="1"/>
          </p:cNvSpPr>
          <p:nvPr>
            <p:ph type="body" idx="3"/>
          </p:nvPr>
        </p:nvSpPr>
        <p:spPr>
          <a:xfrm>
            <a:off x="6367780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Заголовок и объект">
  <p:cSld name="21_Заголовок и объект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d4fa71308e_2_8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g3d4fa71308e_2_8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g3d4fa71308e_2_8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9" name="Google Shape;439;g3d4fa71308e_2_88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440" name="Google Shape;440;g3d4fa71308e_2_88"/>
          <p:cNvSpPr/>
          <p:nvPr/>
        </p:nvSpPr>
        <p:spPr>
          <a:xfrm>
            <a:off x="334963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3d4fa71308e_2_88"/>
          <p:cNvSpPr txBox="1">
            <a:spLocks noGrp="1"/>
          </p:cNvSpPr>
          <p:nvPr>
            <p:ph type="body" idx="1"/>
          </p:nvPr>
        </p:nvSpPr>
        <p:spPr>
          <a:xfrm>
            <a:off x="50328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g3d4fa71308e_2_88"/>
          <p:cNvSpPr/>
          <p:nvPr/>
        </p:nvSpPr>
        <p:spPr>
          <a:xfrm>
            <a:off x="3245350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d4fa71308e_2_88"/>
          <p:cNvSpPr txBox="1">
            <a:spLocks noGrp="1"/>
          </p:cNvSpPr>
          <p:nvPr>
            <p:ph type="body" idx="3"/>
          </p:nvPr>
        </p:nvSpPr>
        <p:spPr>
          <a:xfrm>
            <a:off x="3413670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g3d4fa71308e_2_88"/>
          <p:cNvSpPr/>
          <p:nvPr/>
        </p:nvSpPr>
        <p:spPr>
          <a:xfrm>
            <a:off x="6155737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d4fa71308e_2_88"/>
          <p:cNvSpPr txBox="1">
            <a:spLocks noGrp="1"/>
          </p:cNvSpPr>
          <p:nvPr>
            <p:ph type="body" idx="4"/>
          </p:nvPr>
        </p:nvSpPr>
        <p:spPr>
          <a:xfrm>
            <a:off x="6324057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g3d4fa71308e_2_88"/>
          <p:cNvSpPr/>
          <p:nvPr/>
        </p:nvSpPr>
        <p:spPr>
          <a:xfrm>
            <a:off x="9066123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3d4fa71308e_2_88"/>
          <p:cNvSpPr txBox="1">
            <a:spLocks noGrp="1"/>
          </p:cNvSpPr>
          <p:nvPr>
            <p:ph type="body" idx="5"/>
          </p:nvPr>
        </p:nvSpPr>
        <p:spPr>
          <a:xfrm>
            <a:off x="923444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Заголовок и объект">
  <p:cSld name="19_Заголовок и объект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d4fa71308e_2_101"/>
          <p:cNvSpPr/>
          <p:nvPr/>
        </p:nvSpPr>
        <p:spPr>
          <a:xfrm>
            <a:off x="334937" y="1159748"/>
            <a:ext cx="11522100" cy="4613941"/>
          </a:xfrm>
          <a:prstGeom prst="roundRect">
            <a:avLst>
              <a:gd name="adj" fmla="val 2592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3d4fa71308e_2_101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g3d4fa71308e_2_101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11109900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g3d4fa71308e_2_101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g3d4fa71308e_2_101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4" name="Google Shape;454;g3d4fa71308e_2_101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d4fa71308e_2_108"/>
          <p:cNvSpPr/>
          <p:nvPr/>
        </p:nvSpPr>
        <p:spPr>
          <a:xfrm>
            <a:off x="334960" y="1160462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d4fa71308e_2_10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g3d4fa71308e_2_10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9" name="Google Shape;459;g3d4fa71308e_2_10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g3d4fa71308e_2_108"/>
          <p:cNvSpPr txBox="1">
            <a:spLocks noGrp="1"/>
          </p:cNvSpPr>
          <p:nvPr>
            <p:ph type="body" idx="1"/>
          </p:nvPr>
        </p:nvSpPr>
        <p:spPr>
          <a:xfrm>
            <a:off x="520346" y="1356296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g3d4fa71308e_2_108"/>
          <p:cNvSpPr/>
          <p:nvPr/>
        </p:nvSpPr>
        <p:spPr>
          <a:xfrm>
            <a:off x="334960" y="2345131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3d4fa71308e_2_108"/>
          <p:cNvSpPr txBox="1">
            <a:spLocks noGrp="1"/>
          </p:cNvSpPr>
          <p:nvPr>
            <p:ph type="body" idx="2"/>
          </p:nvPr>
        </p:nvSpPr>
        <p:spPr>
          <a:xfrm>
            <a:off x="520346" y="254338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g3d4fa71308e_2_108"/>
          <p:cNvSpPr/>
          <p:nvPr/>
        </p:nvSpPr>
        <p:spPr>
          <a:xfrm>
            <a:off x="334963" y="3529800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3d4fa71308e_2_108"/>
          <p:cNvSpPr txBox="1">
            <a:spLocks noGrp="1"/>
          </p:cNvSpPr>
          <p:nvPr>
            <p:ph type="body" idx="3"/>
          </p:nvPr>
        </p:nvSpPr>
        <p:spPr>
          <a:xfrm>
            <a:off x="520346" y="3725633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g3d4fa71308e_2_108"/>
          <p:cNvSpPr/>
          <p:nvPr/>
        </p:nvSpPr>
        <p:spPr>
          <a:xfrm>
            <a:off x="334963" y="4714468"/>
            <a:ext cx="7876965" cy="1056002"/>
          </a:xfrm>
          <a:prstGeom prst="roundRect">
            <a:avLst>
              <a:gd name="adj" fmla="val 12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3d4fa71308e_2_108"/>
          <p:cNvSpPr txBox="1">
            <a:spLocks noGrp="1"/>
          </p:cNvSpPr>
          <p:nvPr>
            <p:ph type="body" idx="4"/>
          </p:nvPr>
        </p:nvSpPr>
        <p:spPr>
          <a:xfrm>
            <a:off x="520346" y="491030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g3d4fa71308e_2_108"/>
          <p:cNvSpPr>
            <a:spLocks noGrp="1"/>
          </p:cNvSpPr>
          <p:nvPr>
            <p:ph type="pic" idx="5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68" name="Google Shape;468;g3d4fa71308e_2_108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Заголовок и объект">
  <p:cSld name="20_Заголовок и объект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4"/>
          <p:cNvSpPr>
            <a:spLocks noGrp="1"/>
          </p:cNvSpPr>
          <p:nvPr>
            <p:ph type="pic" idx="3"/>
          </p:nvPr>
        </p:nvSpPr>
        <p:spPr>
          <a:xfrm>
            <a:off x="341313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68" name="Google Shape;68;p34"/>
          <p:cNvSpPr>
            <a:spLocks noGrp="1"/>
          </p:cNvSpPr>
          <p:nvPr>
            <p:ph type="pic" idx="4"/>
          </p:nvPr>
        </p:nvSpPr>
        <p:spPr>
          <a:xfrm>
            <a:off x="3243837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69" name="Google Shape;69;p34"/>
          <p:cNvSpPr>
            <a:spLocks noGrp="1"/>
          </p:cNvSpPr>
          <p:nvPr>
            <p:ph type="pic" idx="5"/>
          </p:nvPr>
        </p:nvSpPr>
        <p:spPr>
          <a:xfrm>
            <a:off x="6146361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0" name="Google Shape;70;p34"/>
          <p:cNvSpPr>
            <a:spLocks noGrp="1"/>
          </p:cNvSpPr>
          <p:nvPr>
            <p:ph type="pic" idx="6"/>
          </p:nvPr>
        </p:nvSpPr>
        <p:spPr>
          <a:xfrm>
            <a:off x="9048885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раздела">
  <p:cSld name="3_Заголовок раздела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d4fa71308e_2_122"/>
          <p:cNvSpPr/>
          <p:nvPr/>
        </p:nvSpPr>
        <p:spPr>
          <a:xfrm>
            <a:off x="334960" y="1160461"/>
            <a:ext cx="7876965" cy="2245993"/>
          </a:xfrm>
          <a:prstGeom prst="roundRect">
            <a:avLst>
              <a:gd name="adj" fmla="val 5073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d4fa71308e_2_12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g3d4fa71308e_2_12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3" name="Google Shape;473;g3d4fa71308e_2_12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g3d4fa71308e_2_122"/>
          <p:cNvSpPr txBox="1">
            <a:spLocks noGrp="1"/>
          </p:cNvSpPr>
          <p:nvPr>
            <p:ph type="body" idx="1"/>
          </p:nvPr>
        </p:nvSpPr>
        <p:spPr>
          <a:xfrm>
            <a:off x="520345" y="1775637"/>
            <a:ext cx="7506191" cy="146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g3d4fa71308e_2_122"/>
          <p:cNvSpPr/>
          <p:nvPr/>
        </p:nvSpPr>
        <p:spPr>
          <a:xfrm>
            <a:off x="334963" y="3522984"/>
            <a:ext cx="7876965" cy="2247486"/>
          </a:xfrm>
          <a:prstGeom prst="roundRect">
            <a:avLst>
              <a:gd name="adj" fmla="val 617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3d4fa71308e_2_122"/>
          <p:cNvSpPr>
            <a:spLocks noGrp="1"/>
          </p:cNvSpPr>
          <p:nvPr>
            <p:ph type="pic" idx="2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77" name="Google Shape;477;g3d4fa71308e_2_122"/>
          <p:cNvSpPr txBox="1">
            <a:spLocks noGrp="1"/>
          </p:cNvSpPr>
          <p:nvPr>
            <p:ph type="body" idx="3"/>
          </p:nvPr>
        </p:nvSpPr>
        <p:spPr>
          <a:xfrm>
            <a:off x="520346" y="1351477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g3d4fa71308e_2_122"/>
          <p:cNvSpPr txBox="1">
            <a:spLocks noGrp="1"/>
          </p:cNvSpPr>
          <p:nvPr>
            <p:ph type="body" idx="4"/>
          </p:nvPr>
        </p:nvSpPr>
        <p:spPr>
          <a:xfrm>
            <a:off x="520345" y="4140219"/>
            <a:ext cx="7506191" cy="145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g3d4fa71308e_2_122"/>
          <p:cNvSpPr txBox="1">
            <a:spLocks noGrp="1"/>
          </p:cNvSpPr>
          <p:nvPr>
            <p:ph type="body" idx="5"/>
          </p:nvPr>
        </p:nvSpPr>
        <p:spPr>
          <a:xfrm>
            <a:off x="520346" y="3716058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g3d4fa71308e_2_122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d4fa71308e_2_134"/>
          <p:cNvSpPr>
            <a:spLocks noGrp="1"/>
          </p:cNvSpPr>
          <p:nvPr>
            <p:ph type="pic" idx="2"/>
          </p:nvPr>
        </p:nvSpPr>
        <p:spPr>
          <a:xfrm>
            <a:off x="334963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83" name="Google Shape;483;g3d4fa71308e_2_134"/>
          <p:cNvSpPr>
            <a:spLocks noGrp="1"/>
          </p:cNvSpPr>
          <p:nvPr>
            <p:ph type="pic" idx="3"/>
          </p:nvPr>
        </p:nvSpPr>
        <p:spPr>
          <a:xfrm>
            <a:off x="4235631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84" name="Google Shape;484;g3d4fa71308e_2_13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g3d4fa71308e_2_13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6" name="Google Shape;486;g3d4fa71308e_2_13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g3d4fa71308e_2_134"/>
          <p:cNvSpPr txBox="1">
            <a:spLocks noGrp="1"/>
          </p:cNvSpPr>
          <p:nvPr>
            <p:ph type="body" idx="1"/>
          </p:nvPr>
        </p:nvSpPr>
        <p:spPr>
          <a:xfrm>
            <a:off x="238226" y="5131035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g3d4fa71308e_2_134"/>
          <p:cNvSpPr txBox="1">
            <a:spLocks noGrp="1"/>
          </p:cNvSpPr>
          <p:nvPr>
            <p:ph type="body" idx="4"/>
          </p:nvPr>
        </p:nvSpPr>
        <p:spPr>
          <a:xfrm>
            <a:off x="237506" y="4711913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g3d4fa71308e_2_134"/>
          <p:cNvSpPr txBox="1">
            <a:spLocks noGrp="1"/>
          </p:cNvSpPr>
          <p:nvPr>
            <p:ph type="body" idx="5"/>
          </p:nvPr>
        </p:nvSpPr>
        <p:spPr>
          <a:xfrm>
            <a:off x="4138894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g3d4fa71308e_2_134"/>
          <p:cNvSpPr txBox="1">
            <a:spLocks noGrp="1"/>
          </p:cNvSpPr>
          <p:nvPr>
            <p:ph type="body" idx="6"/>
          </p:nvPr>
        </p:nvSpPr>
        <p:spPr>
          <a:xfrm>
            <a:off x="4138174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g3d4fa71308e_2_134"/>
          <p:cNvSpPr>
            <a:spLocks noGrp="1"/>
          </p:cNvSpPr>
          <p:nvPr>
            <p:ph type="pic" idx="7"/>
          </p:nvPr>
        </p:nvSpPr>
        <p:spPr>
          <a:xfrm>
            <a:off x="8136299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492" name="Google Shape;492;g3d4fa71308e_2_134"/>
          <p:cNvSpPr txBox="1">
            <a:spLocks noGrp="1"/>
          </p:cNvSpPr>
          <p:nvPr>
            <p:ph type="body" idx="8"/>
          </p:nvPr>
        </p:nvSpPr>
        <p:spPr>
          <a:xfrm>
            <a:off x="8039562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g3d4fa71308e_2_134"/>
          <p:cNvSpPr txBox="1">
            <a:spLocks noGrp="1"/>
          </p:cNvSpPr>
          <p:nvPr>
            <p:ph type="body" idx="9"/>
          </p:nvPr>
        </p:nvSpPr>
        <p:spPr>
          <a:xfrm>
            <a:off x="8038842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g3d4fa71308e_2_134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Заголовок и объект">
  <p:cSld name="5_Заголовок и объект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d4fa71308e_2_148"/>
          <p:cNvSpPr/>
          <p:nvPr/>
        </p:nvSpPr>
        <p:spPr>
          <a:xfrm>
            <a:off x="6166278" y="1562569"/>
            <a:ext cx="5694553" cy="1380301"/>
          </a:xfrm>
          <a:prstGeom prst="roundRect">
            <a:avLst>
              <a:gd name="adj" fmla="val 1025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3d4fa71308e_2_148"/>
          <p:cNvSpPr/>
          <p:nvPr/>
        </p:nvSpPr>
        <p:spPr>
          <a:xfrm>
            <a:off x="335322" y="1562569"/>
            <a:ext cx="5694553" cy="1380301"/>
          </a:xfrm>
          <a:prstGeom prst="roundRect">
            <a:avLst>
              <a:gd name="adj" fmla="val 10250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3d4fa71308e_2_14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g3d4fa71308e_2_14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0" name="Google Shape;500;g3d4fa71308e_2_14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g3d4fa71308e_2_148"/>
          <p:cNvSpPr txBox="1">
            <a:spLocks noGrp="1"/>
          </p:cNvSpPr>
          <p:nvPr>
            <p:ph type="body" idx="1"/>
          </p:nvPr>
        </p:nvSpPr>
        <p:spPr>
          <a:xfrm>
            <a:off x="520039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g3d4fa71308e_2_148"/>
          <p:cNvSpPr txBox="1">
            <a:spLocks noGrp="1"/>
          </p:cNvSpPr>
          <p:nvPr>
            <p:ph type="body" idx="2"/>
          </p:nvPr>
        </p:nvSpPr>
        <p:spPr>
          <a:xfrm>
            <a:off x="6350995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g3d4fa71308e_2_148"/>
          <p:cNvSpPr>
            <a:spLocks noGrp="1"/>
          </p:cNvSpPr>
          <p:nvPr>
            <p:ph type="pic" idx="3"/>
          </p:nvPr>
        </p:nvSpPr>
        <p:spPr>
          <a:xfrm>
            <a:off x="6159320" y="3055716"/>
            <a:ext cx="5697717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04" name="Google Shape;504;g3d4fa71308e_2_148"/>
          <p:cNvSpPr>
            <a:spLocks noGrp="1"/>
          </p:cNvSpPr>
          <p:nvPr>
            <p:ph type="pic" idx="4"/>
          </p:nvPr>
        </p:nvSpPr>
        <p:spPr>
          <a:xfrm>
            <a:off x="334963" y="3055716"/>
            <a:ext cx="5695273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05" name="Google Shape;505;g3d4fa71308e_2_148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d4fa71308e_2_159"/>
          <p:cNvSpPr>
            <a:spLocks noGrp="1"/>
          </p:cNvSpPr>
          <p:nvPr>
            <p:ph type="pic" idx="2"/>
          </p:nvPr>
        </p:nvSpPr>
        <p:spPr>
          <a:xfrm>
            <a:off x="334962" y="368300"/>
            <a:ext cx="11522075" cy="4188486"/>
          </a:xfrm>
          <a:prstGeom prst="roundRect">
            <a:avLst>
              <a:gd name="adj" fmla="val 3627"/>
            </a:avLst>
          </a:prstGeom>
          <a:solidFill>
            <a:schemeClr val="dk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08" name="Google Shape;508;g3d4fa71308e_2_159"/>
          <p:cNvSpPr txBox="1">
            <a:spLocks noGrp="1"/>
          </p:cNvSpPr>
          <p:nvPr>
            <p:ph type="body" idx="1"/>
          </p:nvPr>
        </p:nvSpPr>
        <p:spPr>
          <a:xfrm>
            <a:off x="334962" y="4799556"/>
            <a:ext cx="11522074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g3d4fa71308e_2_15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g3d4fa71308e_2_15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1" name="Google Shape;511;g3d4fa71308e_2_159"/>
          <p:cNvSpPr txBox="1">
            <a:spLocks noGrp="1"/>
          </p:cNvSpPr>
          <p:nvPr>
            <p:ph type="title"/>
          </p:nvPr>
        </p:nvSpPr>
        <p:spPr>
          <a:xfrm>
            <a:off x="572467" y="3219386"/>
            <a:ext cx="11043271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g3d4fa71308e_2_159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раздела">
  <p:cSld name="4_Заголовок раздела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d4fa71308e_2_166"/>
          <p:cNvSpPr/>
          <p:nvPr/>
        </p:nvSpPr>
        <p:spPr>
          <a:xfrm>
            <a:off x="334963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d4fa71308e_2_166"/>
          <p:cNvSpPr/>
          <p:nvPr/>
        </p:nvSpPr>
        <p:spPr>
          <a:xfrm>
            <a:off x="4217850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3d4fa71308e_2_16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g3d4fa71308e_2_16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8" name="Google Shape;518;g3d4fa71308e_2_16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g3d4fa71308e_2_166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g3d4fa71308e_2_166"/>
          <p:cNvSpPr txBox="1">
            <a:spLocks noGrp="1"/>
          </p:cNvSpPr>
          <p:nvPr>
            <p:ph type="body" idx="2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g3d4fa71308e_2_166"/>
          <p:cNvSpPr txBox="1">
            <a:spLocks noGrp="1"/>
          </p:cNvSpPr>
          <p:nvPr>
            <p:ph type="body" idx="3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g3d4fa71308e_2_166"/>
          <p:cNvSpPr txBox="1">
            <a:spLocks noGrp="1"/>
          </p:cNvSpPr>
          <p:nvPr>
            <p:ph type="body" idx="4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g3d4fa71308e_2_166"/>
          <p:cNvSpPr/>
          <p:nvPr/>
        </p:nvSpPr>
        <p:spPr>
          <a:xfrm>
            <a:off x="334963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d4fa71308e_2_166"/>
          <p:cNvSpPr/>
          <p:nvPr/>
        </p:nvSpPr>
        <p:spPr>
          <a:xfrm>
            <a:off x="4217850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3d4fa71308e_2_166"/>
          <p:cNvSpPr txBox="1">
            <a:spLocks noGrp="1"/>
          </p:cNvSpPr>
          <p:nvPr>
            <p:ph type="body" idx="5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g3d4fa71308e_2_166"/>
          <p:cNvSpPr txBox="1">
            <a:spLocks noGrp="1"/>
          </p:cNvSpPr>
          <p:nvPr>
            <p:ph type="body" idx="6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g3d4fa71308e_2_166"/>
          <p:cNvSpPr txBox="1">
            <a:spLocks noGrp="1"/>
          </p:cNvSpPr>
          <p:nvPr>
            <p:ph type="body" idx="7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8" name="Google Shape;528;g3d4fa71308e_2_166"/>
          <p:cNvSpPr txBox="1">
            <a:spLocks noGrp="1"/>
          </p:cNvSpPr>
          <p:nvPr>
            <p:ph type="body" idx="8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g3d4fa71308e_2_166"/>
          <p:cNvSpPr>
            <a:spLocks noGrp="1"/>
          </p:cNvSpPr>
          <p:nvPr>
            <p:ph type="pic" idx="9"/>
          </p:nvPr>
        </p:nvSpPr>
        <p:spPr>
          <a:xfrm>
            <a:off x="8110543" y="1160463"/>
            <a:ext cx="3746495" cy="4608512"/>
          </a:xfrm>
          <a:prstGeom prst="roundRect">
            <a:avLst>
              <a:gd name="adj" fmla="val 420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30" name="Google Shape;530;g3d4fa71308e_2_166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раздела">
  <p:cSld name="2_Заголовок раздела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d4fa71308e_2_184"/>
          <p:cNvSpPr/>
          <p:nvPr/>
        </p:nvSpPr>
        <p:spPr>
          <a:xfrm>
            <a:off x="334963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d4fa71308e_2_184"/>
          <p:cNvSpPr/>
          <p:nvPr/>
        </p:nvSpPr>
        <p:spPr>
          <a:xfrm>
            <a:off x="4217850" y="116046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3d4fa71308e_2_18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g3d4fa71308e_2_18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6" name="Google Shape;536;g3d4fa71308e_2_18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g3d4fa71308e_2_184"/>
          <p:cNvSpPr/>
          <p:nvPr/>
        </p:nvSpPr>
        <p:spPr>
          <a:xfrm>
            <a:off x="334963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3d4fa71308e_2_184"/>
          <p:cNvSpPr/>
          <p:nvPr/>
        </p:nvSpPr>
        <p:spPr>
          <a:xfrm>
            <a:off x="4217850" y="3529583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3d4fa71308e_2_184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g3d4fa71308e_2_184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g3d4fa71308e_2_184"/>
          <p:cNvSpPr txBox="1">
            <a:spLocks noGrp="1"/>
          </p:cNvSpPr>
          <p:nvPr>
            <p:ph type="body" idx="3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g3d4fa71308e_2_184"/>
          <p:cNvSpPr txBox="1">
            <a:spLocks noGrp="1"/>
          </p:cNvSpPr>
          <p:nvPr>
            <p:ph type="body" idx="4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g3d4fa71308e_2_184"/>
          <p:cNvSpPr txBox="1">
            <a:spLocks noGrp="1"/>
          </p:cNvSpPr>
          <p:nvPr>
            <p:ph type="body" idx="5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g3d4fa71308e_2_184"/>
          <p:cNvSpPr txBox="1">
            <a:spLocks noGrp="1"/>
          </p:cNvSpPr>
          <p:nvPr>
            <p:ph type="body" idx="6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g3d4fa71308e_2_184"/>
          <p:cNvSpPr txBox="1">
            <a:spLocks noGrp="1"/>
          </p:cNvSpPr>
          <p:nvPr>
            <p:ph type="body" idx="7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g3d4fa71308e_2_184"/>
          <p:cNvSpPr txBox="1">
            <a:spLocks noGrp="1"/>
          </p:cNvSpPr>
          <p:nvPr>
            <p:ph type="body" idx="8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g3d4fa71308e_2_184"/>
          <p:cNvSpPr txBox="1">
            <a:spLocks noGrp="1"/>
          </p:cNvSpPr>
          <p:nvPr>
            <p:ph type="body" idx="9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g3d4fa71308e_2_184"/>
          <p:cNvSpPr/>
          <p:nvPr/>
        </p:nvSpPr>
        <p:spPr>
          <a:xfrm>
            <a:off x="8100486" y="1200471"/>
            <a:ext cx="3756553" cy="2228529"/>
          </a:xfrm>
          <a:prstGeom prst="roundRect">
            <a:avLst>
              <a:gd name="adj" fmla="val 6471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3d4fa71308e_2_184"/>
          <p:cNvSpPr txBox="1">
            <a:spLocks noGrp="1"/>
          </p:cNvSpPr>
          <p:nvPr>
            <p:ph type="body" idx="13"/>
          </p:nvPr>
        </p:nvSpPr>
        <p:spPr>
          <a:xfrm>
            <a:off x="8324634" y="2044245"/>
            <a:ext cx="32997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5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g3d4fa71308e_2_184"/>
          <p:cNvSpPr txBox="1">
            <a:spLocks noGrp="1"/>
          </p:cNvSpPr>
          <p:nvPr>
            <p:ph type="body" idx="14"/>
          </p:nvPr>
        </p:nvSpPr>
        <p:spPr>
          <a:xfrm>
            <a:off x="8324635" y="2856542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d4fa71308e_2_204"/>
          <p:cNvSpPr>
            <a:spLocks noGrp="1"/>
          </p:cNvSpPr>
          <p:nvPr>
            <p:ph type="pic" idx="2"/>
          </p:nvPr>
        </p:nvSpPr>
        <p:spPr>
          <a:xfrm>
            <a:off x="6142304" y="1160464"/>
            <a:ext cx="5714734" cy="4608512"/>
          </a:xfrm>
          <a:prstGeom prst="roundRect">
            <a:avLst>
              <a:gd name="adj" fmla="val 3037"/>
            </a:avLst>
          </a:prstGeom>
          <a:solidFill>
            <a:srgbClr val="D9D9D9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53" name="Google Shape;553;g3d4fa71308e_2_204"/>
          <p:cNvSpPr/>
          <p:nvPr/>
        </p:nvSpPr>
        <p:spPr>
          <a:xfrm>
            <a:off x="334962" y="3055716"/>
            <a:ext cx="5714734" cy="2713259"/>
          </a:xfrm>
          <a:prstGeom prst="roundRect">
            <a:avLst>
              <a:gd name="adj" fmla="val 514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3d4fa71308e_2_20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g3d4fa71308e_2_20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6" name="Google Shape;556;g3d4fa71308e_2_20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g3d4fa71308e_2_204"/>
          <p:cNvSpPr txBox="1">
            <a:spLocks noGrp="1"/>
          </p:cNvSpPr>
          <p:nvPr>
            <p:ph type="body" idx="1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g3d4fa71308e_2_204"/>
          <p:cNvSpPr txBox="1">
            <a:spLocks noGrp="1"/>
          </p:cNvSpPr>
          <p:nvPr>
            <p:ph type="body" idx="3"/>
          </p:nvPr>
        </p:nvSpPr>
        <p:spPr>
          <a:xfrm>
            <a:off x="238224" y="1506046"/>
            <a:ext cx="5714734" cy="144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g3d4fa71308e_2_204"/>
          <p:cNvSpPr txBox="1">
            <a:spLocks noGrp="1"/>
          </p:cNvSpPr>
          <p:nvPr>
            <p:ph type="body" idx="4"/>
          </p:nvPr>
        </p:nvSpPr>
        <p:spPr>
          <a:xfrm>
            <a:off x="237503" y="1086924"/>
            <a:ext cx="57147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g3d4fa71308e_2_204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g3d4fa71308e_2_204"/>
          <p:cNvSpPr txBox="1">
            <a:spLocks noGrp="1"/>
          </p:cNvSpPr>
          <p:nvPr>
            <p:ph type="body" idx="6"/>
          </p:nvPr>
        </p:nvSpPr>
        <p:spPr>
          <a:xfrm>
            <a:off x="558504" y="3691156"/>
            <a:ext cx="5261711" cy="18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d4fa71308e_2_215"/>
          <p:cNvSpPr>
            <a:spLocks noGrp="1"/>
          </p:cNvSpPr>
          <p:nvPr>
            <p:ph type="pic" idx="2"/>
          </p:nvPr>
        </p:nvSpPr>
        <p:spPr>
          <a:xfrm>
            <a:off x="6142304" y="3055716"/>
            <a:ext cx="5714734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64" name="Google Shape;564;g3d4fa71308e_2_215"/>
          <p:cNvSpPr/>
          <p:nvPr/>
        </p:nvSpPr>
        <p:spPr>
          <a:xfrm>
            <a:off x="334962" y="3055716"/>
            <a:ext cx="5714734" cy="2713259"/>
          </a:xfrm>
          <a:prstGeom prst="roundRect">
            <a:avLst>
              <a:gd name="adj" fmla="val 514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d4fa71308e_2_21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g3d4fa71308e_2_21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67" name="Google Shape;567;g3d4fa71308e_2_21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g3d4fa71308e_2_215"/>
          <p:cNvSpPr txBox="1">
            <a:spLocks noGrp="1"/>
          </p:cNvSpPr>
          <p:nvPr>
            <p:ph type="body" idx="1"/>
          </p:nvPr>
        </p:nvSpPr>
        <p:spPr>
          <a:xfrm>
            <a:off x="575851" y="3691156"/>
            <a:ext cx="5245086" cy="188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g3d4fa71308e_2_215"/>
          <p:cNvSpPr txBox="1">
            <a:spLocks noGrp="1"/>
          </p:cNvSpPr>
          <p:nvPr>
            <p:ph type="body" idx="3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g3d4fa71308e_2_215"/>
          <p:cNvSpPr txBox="1">
            <a:spLocks noGrp="1"/>
          </p:cNvSpPr>
          <p:nvPr>
            <p:ph type="body" idx="4"/>
          </p:nvPr>
        </p:nvSpPr>
        <p:spPr>
          <a:xfrm>
            <a:off x="245497" y="2038834"/>
            <a:ext cx="11611539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g3d4fa71308e_2_215"/>
          <p:cNvSpPr txBox="1">
            <a:spLocks noGrp="1"/>
          </p:cNvSpPr>
          <p:nvPr>
            <p:ph type="body" idx="5"/>
          </p:nvPr>
        </p:nvSpPr>
        <p:spPr>
          <a:xfrm>
            <a:off x="244777" y="1619712"/>
            <a:ext cx="116115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g3d4fa71308e_2_215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и объект">
  <p:cSld name="6_Заголовок и объект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d4fa71308e_2_22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g3d4fa71308e_2_22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g3d4fa71308e_2_22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7" name="Google Shape;577;g3d4fa71308e_2_226"/>
          <p:cNvSpPr>
            <a:spLocks noGrp="1"/>
          </p:cNvSpPr>
          <p:nvPr>
            <p:ph type="pic" idx="2"/>
          </p:nvPr>
        </p:nvSpPr>
        <p:spPr>
          <a:xfrm>
            <a:off x="334963" y="2160103"/>
            <a:ext cx="11522075" cy="3608871"/>
          </a:xfrm>
          <a:prstGeom prst="roundRect">
            <a:avLst>
              <a:gd name="adj" fmla="val 362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578" name="Google Shape;578;g3d4fa71308e_2_226"/>
          <p:cNvSpPr txBox="1">
            <a:spLocks noGrp="1"/>
          </p:cNvSpPr>
          <p:nvPr>
            <p:ph type="body" idx="1"/>
          </p:nvPr>
        </p:nvSpPr>
        <p:spPr>
          <a:xfrm>
            <a:off x="237504" y="1136826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g3d4fa71308e_2_226"/>
          <p:cNvSpPr txBox="1">
            <a:spLocks noGrp="1"/>
          </p:cNvSpPr>
          <p:nvPr>
            <p:ph type="body" idx="3"/>
          </p:nvPr>
        </p:nvSpPr>
        <p:spPr>
          <a:xfrm>
            <a:off x="6170819" y="1136825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g3d4fa71308e_2_226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и объект">
  <p:cSld name="7_Заголовок и объект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d4fa71308e_2_23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g3d4fa71308e_2_23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g3d4fa71308e_2_23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85" name="Google Shape;585;g3d4fa71308e_2_2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5993" y="1018903"/>
            <a:ext cx="6556060" cy="4924698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3d4fa71308e_2_234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g3d4fa71308e_2_234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g3d4fa71308e_2_234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g3d4fa71308e_2_234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Заголовок и объект">
  <p:cSld name="13_Заголовок и объек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35"/>
          <p:cNvSpPr>
            <a:spLocks noGrp="1"/>
          </p:cNvSpPr>
          <p:nvPr>
            <p:ph type="pic" idx="2"/>
          </p:nvPr>
        </p:nvSpPr>
        <p:spPr>
          <a:xfrm>
            <a:off x="334963" y="1160464"/>
            <a:ext cx="11522075" cy="4608512"/>
          </a:xfrm>
          <a:prstGeom prst="roundRect">
            <a:avLst>
              <a:gd name="adj" fmla="val 278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Заголовок и объект">
  <p:cSld name="14_Заголовок и объект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d4fa71308e_2_24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g3d4fa71308e_2_24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g3d4fa71308e_2_24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94" name="Google Shape;594;g3d4fa71308e_2_2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5993" y="1018903"/>
            <a:ext cx="6556060" cy="4924698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g3d4fa71308e_2_243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3d4fa71308e_2_243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g3d4fa71308e_2_243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Заголовок и объект">
  <p:cSld name="8_Заголовок и объект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d4fa71308e_2_251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g3d4fa71308e_2_251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g3d4fa71308e_2_251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02" name="Google Shape;602;g3d4fa71308e_2_2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5993" y="1018903"/>
            <a:ext cx="6556060" cy="4924698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g3d4fa71308e_2_251"/>
          <p:cNvSpPr/>
          <p:nvPr/>
        </p:nvSpPr>
        <p:spPr>
          <a:xfrm>
            <a:off x="334960" y="1160461"/>
            <a:ext cx="5399634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3d4fa71308e_2_251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5018306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5" name="Google Shape;605;g3d4fa71308e_2_251"/>
          <p:cNvSpPr txBox="1">
            <a:spLocks noGrp="1"/>
          </p:cNvSpPr>
          <p:nvPr>
            <p:ph type="body" idx="2"/>
          </p:nvPr>
        </p:nvSpPr>
        <p:spPr>
          <a:xfrm>
            <a:off x="520347" y="1351477"/>
            <a:ext cx="5018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g3d4fa71308e_2_251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Заголовок и объект">
  <p:cSld name="15_Заголовок и объект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d4fa71308e_2_26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g3d4fa71308e_2_26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g3d4fa71308e_2_26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11" name="Google Shape;611;g3d4fa71308e_2_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5993" y="1018903"/>
            <a:ext cx="6556060" cy="4924698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3d4fa71308e_2_260"/>
          <p:cNvSpPr/>
          <p:nvPr/>
        </p:nvSpPr>
        <p:spPr>
          <a:xfrm>
            <a:off x="334960" y="1160461"/>
            <a:ext cx="5399634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3d4fa71308e_2_260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614" name="Google Shape;614;g3d4fa71308e_2_260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5043862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Заголовок и объект">
  <p:cSld name="9_Заголовок и объект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d4fa71308e_2_26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g3d4fa71308e_2_26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g3d4fa71308e_2_26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19" name="Google Shape;619;g3d4fa71308e_2_2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5993" y="1018903"/>
            <a:ext cx="6556060" cy="492469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g3d4fa71308e_2_268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3d4fa71308e_2_268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g3d4fa71308e_2_268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g3d4fa71308e_2_268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Заголовок и объект">
  <p:cSld name="16_Заголовок и объект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d4fa71308e_2_27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g3d4fa71308e_2_27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g3d4fa71308e_2_27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28" name="Google Shape;628;g3d4fa71308e_2_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5993" y="1018903"/>
            <a:ext cx="6556060" cy="4924698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g3d4fa71308e_2_277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3d4fa71308e_2_277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631" name="Google Shape;631;g3d4fa71308e_2_277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Заголовок и объект">
  <p:cSld name="10_Заголовок и объект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d4fa71308e_2_28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g3d4fa71308e_2_28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g3d4fa71308e_2_28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6" name="Google Shape;636;g3d4fa71308e_2_285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3d4fa71308e_2_285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g3d4fa71308e_2_285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639" name="Google Shape;639;g3d4fa71308e_2_285"/>
          <p:cNvGraphicFramePr/>
          <p:nvPr/>
        </p:nvGraphicFramePr>
        <p:xfrm>
          <a:off x="5366984" y="116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{5DE52E83-BF28-442E-B282-7BB1B3995859}</a:tableStyleId>
              </a:tblPr>
              <a:tblGrid>
                <a:gridCol w="169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0" name="Google Shape;640;g3d4fa71308e_2_285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Заголовок и объект">
  <p:cSld name="17_Заголовок и объект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d4fa71308e_2_29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g3d4fa71308e_2_29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g3d4fa71308e_2_29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5" name="Google Shape;645;g3d4fa71308e_2_294"/>
          <p:cNvSpPr/>
          <p:nvPr/>
        </p:nvSpPr>
        <p:spPr>
          <a:xfrm>
            <a:off x="334960" y="1160461"/>
            <a:ext cx="4846639" cy="4608513"/>
          </a:xfrm>
          <a:prstGeom prst="roundRect">
            <a:avLst>
              <a:gd name="adj" fmla="val 297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6" name="Google Shape;646;g3d4fa71308e_2_294"/>
          <p:cNvGraphicFramePr/>
          <p:nvPr/>
        </p:nvGraphicFramePr>
        <p:xfrm>
          <a:off x="5366984" y="116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{5DE52E83-BF28-442E-B282-7BB1B3995859}</a:tableStyleId>
              </a:tblPr>
              <a:tblGrid>
                <a:gridCol w="169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7" name="Google Shape;647;g3d4fa71308e_2_294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g3d4fa71308e_2_294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Заголовок и объект">
  <p:cSld name="11_Заголовок и объект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d4fa71308e_2_30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g3d4fa71308e_2_30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g3d4fa71308e_2_30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653" name="Google Shape;653;g3d4fa71308e_2_302"/>
          <p:cNvGraphicFramePr/>
          <p:nvPr/>
        </p:nvGraphicFramePr>
        <p:xfrm>
          <a:off x="334964" y="116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{5DE52E83-BF28-442E-B282-7BB1B3995859}</a:tableStyleId>
              </a:tblPr>
              <a:tblGrid>
                <a:gridCol w="300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Ряд 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 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4" name="Google Shape;654;g3d4fa71308e_2_302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g3d4fa71308e_2_3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3d4fa71308e_2_308"/>
          <p:cNvSpPr txBox="1">
            <a:spLocks noGrp="1"/>
          </p:cNvSpPr>
          <p:nvPr>
            <p:ph type="ctrTitle"/>
          </p:nvPr>
        </p:nvSpPr>
        <p:spPr>
          <a:xfrm>
            <a:off x="627334" y="2731029"/>
            <a:ext cx="6037725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8" name="Google Shape;658;g3d4fa71308e_2_308"/>
          <p:cNvGrpSpPr/>
          <p:nvPr/>
        </p:nvGrpSpPr>
        <p:grpSpPr>
          <a:xfrm>
            <a:off x="762000" y="728663"/>
            <a:ext cx="2379435" cy="703306"/>
            <a:chOff x="762000" y="762000"/>
            <a:chExt cx="2620974" cy="774699"/>
          </a:xfrm>
        </p:grpSpPr>
        <p:sp>
          <p:nvSpPr>
            <p:cNvPr id="659" name="Google Shape;659;g3d4fa71308e_2_308"/>
            <p:cNvSpPr/>
            <p:nvPr/>
          </p:nvSpPr>
          <p:spPr>
            <a:xfrm>
              <a:off x="1489741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65" y="0"/>
                  </a:moveTo>
                  <a:cubicBezTo>
                    <a:pt x="101340" y="0"/>
                    <a:pt x="122930" y="2527"/>
                    <a:pt x="136525" y="6452"/>
                  </a:cubicBezTo>
                  <a:lnTo>
                    <a:pt x="128537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74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566" y="148577"/>
                    <a:pt x="119704" y="146475"/>
                    <a:pt x="128537" y="143675"/>
                  </a:cubicBezTo>
                  <a:lnTo>
                    <a:pt x="136525" y="180956"/>
                  </a:lnTo>
                  <a:cubicBezTo>
                    <a:pt x="122650" y="184601"/>
                    <a:pt x="101340" y="186842"/>
                    <a:pt x="84665" y="186842"/>
                  </a:cubicBezTo>
                  <a:cubicBezTo>
                    <a:pt x="27197" y="186842"/>
                    <a:pt x="0" y="164979"/>
                    <a:pt x="0" y="92094"/>
                  </a:cubicBezTo>
                  <a:cubicBezTo>
                    <a:pt x="0" y="19209"/>
                    <a:pt x="27197" y="0"/>
                    <a:pt x="8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3d4fa71308e_2_308"/>
            <p:cNvSpPr/>
            <p:nvPr/>
          </p:nvSpPr>
          <p:spPr>
            <a:xfrm>
              <a:off x="1643221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60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3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703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95" y="79191"/>
                    <a:pt x="101479" y="54801"/>
                    <a:pt x="96158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3d4fa71308e_2_308"/>
            <p:cNvSpPr/>
            <p:nvPr/>
          </p:nvSpPr>
          <p:spPr>
            <a:xfrm>
              <a:off x="1858530" y="1000283"/>
              <a:ext cx="198894" cy="178847"/>
            </a:xfrm>
            <a:custGeom>
              <a:avLst/>
              <a:gdLst/>
              <a:ahLst/>
              <a:cxnLst/>
              <a:rect l="l" t="t" r="r" b="b"/>
              <a:pathLst>
                <a:path w="198894" h="178847" extrusionOk="0">
                  <a:moveTo>
                    <a:pt x="146050" y="0"/>
                  </a:moveTo>
                  <a:lnTo>
                    <a:pt x="198895" y="0"/>
                  </a:lnTo>
                  <a:lnTo>
                    <a:pt x="198895" y="178848"/>
                  </a:lnTo>
                  <a:lnTo>
                    <a:pt x="158807" y="178848"/>
                  </a:lnTo>
                  <a:lnTo>
                    <a:pt x="158807" y="58026"/>
                  </a:lnTo>
                  <a:cubicBezTo>
                    <a:pt x="145212" y="88024"/>
                    <a:pt x="126429" y="133718"/>
                    <a:pt x="114656" y="163995"/>
                  </a:cubicBezTo>
                  <a:lnTo>
                    <a:pt x="81851" y="163995"/>
                  </a:lnTo>
                  <a:cubicBezTo>
                    <a:pt x="70644" y="134277"/>
                    <a:pt x="52838" y="86760"/>
                    <a:pt x="40087" y="58026"/>
                  </a:cubicBezTo>
                  <a:lnTo>
                    <a:pt x="40087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55505" y="0"/>
                  </a:lnTo>
                  <a:cubicBezTo>
                    <a:pt x="70358" y="29712"/>
                    <a:pt x="88163" y="71063"/>
                    <a:pt x="101479" y="104699"/>
                  </a:cubicBezTo>
                  <a:cubicBezTo>
                    <a:pt x="114230" y="70783"/>
                    <a:pt x="132036" y="29432"/>
                    <a:pt x="146190" y="0"/>
                  </a:cubicBezTo>
                  <a:lnTo>
                    <a:pt x="146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3d4fa71308e_2_308"/>
            <p:cNvSpPr/>
            <p:nvPr/>
          </p:nvSpPr>
          <p:spPr>
            <a:xfrm>
              <a:off x="2084336" y="1000283"/>
              <a:ext cx="190207" cy="178847"/>
            </a:xfrm>
            <a:custGeom>
              <a:avLst/>
              <a:gdLst/>
              <a:ahLst/>
              <a:cxnLst/>
              <a:rect l="l" t="t" r="r" b="b"/>
              <a:pathLst>
                <a:path w="190207" h="178847" extrusionOk="0">
                  <a:moveTo>
                    <a:pt x="129375" y="139325"/>
                  </a:moveTo>
                  <a:lnTo>
                    <a:pt x="55645" y="139325"/>
                  </a:lnTo>
                  <a:cubicBezTo>
                    <a:pt x="51022" y="154178"/>
                    <a:pt x="47238" y="167780"/>
                    <a:pt x="44152" y="178848"/>
                  </a:cubicBezTo>
                  <a:lnTo>
                    <a:pt x="0" y="178848"/>
                  </a:lnTo>
                  <a:cubicBezTo>
                    <a:pt x="14859" y="128810"/>
                    <a:pt x="42894" y="50317"/>
                    <a:pt x="63354" y="0"/>
                  </a:cubicBezTo>
                  <a:lnTo>
                    <a:pt x="127273" y="0"/>
                  </a:lnTo>
                  <a:cubicBezTo>
                    <a:pt x="144234" y="55924"/>
                    <a:pt x="170866" y="132175"/>
                    <a:pt x="190208" y="178848"/>
                  </a:cubicBezTo>
                  <a:lnTo>
                    <a:pt x="144513" y="178848"/>
                  </a:lnTo>
                  <a:cubicBezTo>
                    <a:pt x="140170" y="168339"/>
                    <a:pt x="134702" y="154464"/>
                    <a:pt x="129375" y="139325"/>
                  </a:cubicBezTo>
                  <a:close/>
                  <a:moveTo>
                    <a:pt x="89567" y="35878"/>
                  </a:moveTo>
                  <a:cubicBezTo>
                    <a:pt x="82696" y="54661"/>
                    <a:pt x="74428" y="78772"/>
                    <a:pt x="66161" y="103581"/>
                  </a:cubicBezTo>
                  <a:lnTo>
                    <a:pt x="117462" y="103581"/>
                  </a:lnTo>
                  <a:cubicBezTo>
                    <a:pt x="109188" y="79191"/>
                    <a:pt x="101479" y="54801"/>
                    <a:pt x="96152" y="35878"/>
                  </a:cubicBezTo>
                  <a:lnTo>
                    <a:pt x="89427" y="35878"/>
                  </a:lnTo>
                  <a:lnTo>
                    <a:pt x="89567" y="35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3d4fa71308e_2_308"/>
            <p:cNvSpPr/>
            <p:nvPr/>
          </p:nvSpPr>
          <p:spPr>
            <a:xfrm>
              <a:off x="2299627" y="1000283"/>
              <a:ext cx="148856" cy="178847"/>
            </a:xfrm>
            <a:custGeom>
              <a:avLst/>
              <a:gdLst/>
              <a:ahLst/>
              <a:cxnLst/>
              <a:rect l="l" t="t" r="r" b="b"/>
              <a:pathLst>
                <a:path w="148856" h="178847" extrusionOk="0">
                  <a:moveTo>
                    <a:pt x="0" y="178848"/>
                  </a:moveTo>
                  <a:lnTo>
                    <a:pt x="0" y="0"/>
                  </a:lnTo>
                  <a:lnTo>
                    <a:pt x="99803" y="0"/>
                  </a:lnTo>
                  <a:cubicBezTo>
                    <a:pt x="136525" y="0"/>
                    <a:pt x="148857" y="26206"/>
                    <a:pt x="148857" y="62935"/>
                  </a:cubicBezTo>
                  <a:cubicBezTo>
                    <a:pt x="148857" y="95314"/>
                    <a:pt x="133439" y="123203"/>
                    <a:pt x="100082" y="123203"/>
                  </a:cubicBezTo>
                  <a:lnTo>
                    <a:pt x="41351" y="123203"/>
                  </a:lnTo>
                  <a:lnTo>
                    <a:pt x="41351" y="178848"/>
                  </a:lnTo>
                  <a:lnTo>
                    <a:pt x="0" y="178848"/>
                  </a:lnTo>
                  <a:close/>
                  <a:moveTo>
                    <a:pt x="85503" y="89002"/>
                  </a:moveTo>
                  <a:cubicBezTo>
                    <a:pt x="96298" y="89002"/>
                    <a:pt x="103448" y="81572"/>
                    <a:pt x="103448" y="62789"/>
                  </a:cubicBezTo>
                  <a:cubicBezTo>
                    <a:pt x="103448" y="44012"/>
                    <a:pt x="97276" y="35319"/>
                    <a:pt x="85922" y="35319"/>
                  </a:cubicBezTo>
                  <a:lnTo>
                    <a:pt x="41211" y="35319"/>
                  </a:lnTo>
                  <a:lnTo>
                    <a:pt x="41211" y="89002"/>
                  </a:lnTo>
                  <a:lnTo>
                    <a:pt x="85363" y="89002"/>
                  </a:lnTo>
                  <a:lnTo>
                    <a:pt x="85503" y="890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3d4fa71308e_2_308"/>
            <p:cNvSpPr/>
            <p:nvPr/>
          </p:nvSpPr>
          <p:spPr>
            <a:xfrm>
              <a:off x="2473013" y="995933"/>
              <a:ext cx="136525" cy="186842"/>
            </a:xfrm>
            <a:custGeom>
              <a:avLst/>
              <a:gdLst/>
              <a:ahLst/>
              <a:cxnLst/>
              <a:rect l="l" t="t" r="r" b="b"/>
              <a:pathLst>
                <a:path w="136525" h="186842" extrusionOk="0">
                  <a:moveTo>
                    <a:pt x="84658" y="0"/>
                  </a:moveTo>
                  <a:cubicBezTo>
                    <a:pt x="101340" y="0"/>
                    <a:pt x="122923" y="2527"/>
                    <a:pt x="136525" y="6452"/>
                  </a:cubicBezTo>
                  <a:lnTo>
                    <a:pt x="128530" y="42894"/>
                  </a:lnTo>
                  <a:cubicBezTo>
                    <a:pt x="119844" y="39808"/>
                    <a:pt x="104705" y="37986"/>
                    <a:pt x="93351" y="37986"/>
                  </a:cubicBezTo>
                  <a:cubicBezTo>
                    <a:pt x="57468" y="37986"/>
                    <a:pt x="44012" y="43174"/>
                    <a:pt x="44012" y="92653"/>
                  </a:cubicBezTo>
                  <a:cubicBezTo>
                    <a:pt x="44012" y="142132"/>
                    <a:pt x="57328" y="148577"/>
                    <a:pt x="93351" y="148577"/>
                  </a:cubicBezTo>
                  <a:cubicBezTo>
                    <a:pt x="104705" y="148577"/>
                    <a:pt x="119844" y="146475"/>
                    <a:pt x="128530" y="143675"/>
                  </a:cubicBezTo>
                  <a:lnTo>
                    <a:pt x="136525" y="180956"/>
                  </a:lnTo>
                  <a:cubicBezTo>
                    <a:pt x="122644" y="184601"/>
                    <a:pt x="101340" y="186842"/>
                    <a:pt x="84658" y="186842"/>
                  </a:cubicBezTo>
                  <a:cubicBezTo>
                    <a:pt x="27191" y="186842"/>
                    <a:pt x="0" y="164979"/>
                    <a:pt x="0" y="92094"/>
                  </a:cubicBezTo>
                  <a:cubicBezTo>
                    <a:pt x="0" y="19202"/>
                    <a:pt x="27191" y="0"/>
                    <a:pt x="84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3d4fa71308e_2_308"/>
            <p:cNvSpPr/>
            <p:nvPr/>
          </p:nvSpPr>
          <p:spPr>
            <a:xfrm>
              <a:off x="2639542" y="1000283"/>
              <a:ext cx="158388" cy="178847"/>
            </a:xfrm>
            <a:custGeom>
              <a:avLst/>
              <a:gdLst/>
              <a:ahLst/>
              <a:cxnLst/>
              <a:rect l="l" t="t" r="r" b="b"/>
              <a:pathLst>
                <a:path w="158388" h="178847" extrusionOk="0">
                  <a:moveTo>
                    <a:pt x="109328" y="178848"/>
                  </a:moveTo>
                  <a:cubicBezTo>
                    <a:pt x="86481" y="113113"/>
                    <a:pt x="69520" y="98533"/>
                    <a:pt x="41345" y="95453"/>
                  </a:cubicBezTo>
                  <a:lnTo>
                    <a:pt x="41345" y="178848"/>
                  </a:lnTo>
                  <a:lnTo>
                    <a:pt x="0" y="178848"/>
                  </a:lnTo>
                  <a:lnTo>
                    <a:pt x="0" y="0"/>
                  </a:lnTo>
                  <a:lnTo>
                    <a:pt x="41345" y="0"/>
                  </a:lnTo>
                  <a:lnTo>
                    <a:pt x="41345" y="85782"/>
                  </a:lnTo>
                  <a:cubicBezTo>
                    <a:pt x="55785" y="69939"/>
                    <a:pt x="81718" y="37002"/>
                    <a:pt x="104419" y="0"/>
                  </a:cubicBezTo>
                  <a:lnTo>
                    <a:pt x="153759" y="0"/>
                  </a:lnTo>
                  <a:cubicBezTo>
                    <a:pt x="124047" y="46253"/>
                    <a:pt x="103162" y="72885"/>
                    <a:pt x="95314" y="80315"/>
                  </a:cubicBezTo>
                  <a:cubicBezTo>
                    <a:pt x="114376" y="87459"/>
                    <a:pt x="132455" y="101060"/>
                    <a:pt x="158388" y="178848"/>
                  </a:cubicBezTo>
                  <a:lnTo>
                    <a:pt x="109328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3d4fa71308e_2_308"/>
            <p:cNvSpPr/>
            <p:nvPr/>
          </p:nvSpPr>
          <p:spPr>
            <a:xfrm>
              <a:off x="2825527" y="1000283"/>
              <a:ext cx="162172" cy="178847"/>
            </a:xfrm>
            <a:custGeom>
              <a:avLst/>
              <a:gdLst/>
              <a:ahLst/>
              <a:cxnLst/>
              <a:rect l="l" t="t" r="r" b="b"/>
              <a:pathLst>
                <a:path w="162172" h="178847" extrusionOk="0">
                  <a:moveTo>
                    <a:pt x="162173" y="178848"/>
                  </a:moveTo>
                  <a:lnTo>
                    <a:pt x="121380" y="178848"/>
                  </a:lnTo>
                  <a:lnTo>
                    <a:pt x="121380" y="61112"/>
                  </a:lnTo>
                  <a:cubicBezTo>
                    <a:pt x="100356" y="100914"/>
                    <a:pt x="77229" y="141427"/>
                    <a:pt x="54102" y="178848"/>
                  </a:cubicBezTo>
                  <a:lnTo>
                    <a:pt x="0" y="178848"/>
                  </a:lnTo>
                  <a:lnTo>
                    <a:pt x="0" y="0"/>
                  </a:lnTo>
                  <a:lnTo>
                    <a:pt x="40507" y="0"/>
                  </a:lnTo>
                  <a:lnTo>
                    <a:pt x="40507" y="122644"/>
                  </a:lnTo>
                  <a:cubicBezTo>
                    <a:pt x="65176" y="82417"/>
                    <a:pt x="89567" y="40786"/>
                    <a:pt x="111570" y="0"/>
                  </a:cubicBezTo>
                  <a:lnTo>
                    <a:pt x="162173" y="0"/>
                  </a:lnTo>
                  <a:lnTo>
                    <a:pt x="162173" y="1788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3d4fa71308e_2_308"/>
            <p:cNvSpPr/>
            <p:nvPr/>
          </p:nvSpPr>
          <p:spPr>
            <a:xfrm>
              <a:off x="3031578" y="955567"/>
              <a:ext cx="162172" cy="223564"/>
            </a:xfrm>
            <a:custGeom>
              <a:avLst/>
              <a:gdLst/>
              <a:ahLst/>
              <a:cxnLst/>
              <a:rect l="l" t="t" r="r" b="b"/>
              <a:pathLst>
                <a:path w="162172" h="223564" extrusionOk="0">
                  <a:moveTo>
                    <a:pt x="162173" y="223564"/>
                  </a:moveTo>
                  <a:lnTo>
                    <a:pt x="121387" y="223564"/>
                  </a:lnTo>
                  <a:lnTo>
                    <a:pt x="121387" y="105829"/>
                  </a:lnTo>
                  <a:cubicBezTo>
                    <a:pt x="100362" y="145637"/>
                    <a:pt x="77229" y="186144"/>
                    <a:pt x="54102" y="223564"/>
                  </a:cubicBezTo>
                  <a:lnTo>
                    <a:pt x="0" y="223564"/>
                  </a:lnTo>
                  <a:lnTo>
                    <a:pt x="0" y="44717"/>
                  </a:lnTo>
                  <a:lnTo>
                    <a:pt x="40507" y="44717"/>
                  </a:lnTo>
                  <a:lnTo>
                    <a:pt x="40507" y="167361"/>
                  </a:lnTo>
                  <a:cubicBezTo>
                    <a:pt x="65176" y="127133"/>
                    <a:pt x="89567" y="85503"/>
                    <a:pt x="111570" y="44717"/>
                  </a:cubicBezTo>
                  <a:lnTo>
                    <a:pt x="162173" y="44717"/>
                  </a:lnTo>
                  <a:lnTo>
                    <a:pt x="162173" y="223564"/>
                  </a:lnTo>
                  <a:close/>
                  <a:moveTo>
                    <a:pt x="65875" y="0"/>
                  </a:moveTo>
                  <a:cubicBezTo>
                    <a:pt x="65875" y="11074"/>
                    <a:pt x="71063" y="13316"/>
                    <a:pt x="81299" y="13316"/>
                  </a:cubicBezTo>
                  <a:cubicBezTo>
                    <a:pt x="91529" y="13316"/>
                    <a:pt x="96717" y="11074"/>
                    <a:pt x="96717" y="0"/>
                  </a:cubicBezTo>
                  <a:lnTo>
                    <a:pt x="120822" y="0"/>
                  </a:lnTo>
                  <a:cubicBezTo>
                    <a:pt x="120822" y="25089"/>
                    <a:pt x="106248" y="36728"/>
                    <a:pt x="80315" y="36728"/>
                  </a:cubicBezTo>
                  <a:cubicBezTo>
                    <a:pt x="54381" y="36728"/>
                    <a:pt x="39948" y="25235"/>
                    <a:pt x="39948" y="0"/>
                  </a:cubicBezTo>
                  <a:lnTo>
                    <a:pt x="65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3d4fa71308e_2_308"/>
            <p:cNvSpPr/>
            <p:nvPr/>
          </p:nvSpPr>
          <p:spPr>
            <a:xfrm>
              <a:off x="1474609" y="1298276"/>
              <a:ext cx="155168" cy="178854"/>
            </a:xfrm>
            <a:custGeom>
              <a:avLst/>
              <a:gdLst/>
              <a:ahLst/>
              <a:cxnLst/>
              <a:rect l="l" t="t" r="r" b="b"/>
              <a:pathLst>
                <a:path w="155168" h="178854" extrusionOk="0">
                  <a:moveTo>
                    <a:pt x="126435" y="0"/>
                  </a:moveTo>
                  <a:lnTo>
                    <a:pt x="155169" y="0"/>
                  </a:lnTo>
                  <a:cubicBezTo>
                    <a:pt x="131763" y="59569"/>
                    <a:pt x="95599" y="131896"/>
                    <a:pt x="66161" y="178854"/>
                  </a:cubicBezTo>
                  <a:lnTo>
                    <a:pt x="34061" y="178854"/>
                  </a:lnTo>
                  <a:cubicBezTo>
                    <a:pt x="43313" y="166516"/>
                    <a:pt x="54807" y="149136"/>
                    <a:pt x="63081" y="134417"/>
                  </a:cubicBezTo>
                  <a:cubicBezTo>
                    <a:pt x="52007" y="101060"/>
                    <a:pt x="21590" y="35319"/>
                    <a:pt x="0" y="0"/>
                  </a:cubicBezTo>
                  <a:lnTo>
                    <a:pt x="30556" y="0"/>
                  </a:lnTo>
                  <a:cubicBezTo>
                    <a:pt x="46679" y="28734"/>
                    <a:pt x="66719" y="70644"/>
                    <a:pt x="79616" y="106248"/>
                  </a:cubicBezTo>
                  <a:cubicBezTo>
                    <a:pt x="97276" y="70783"/>
                    <a:pt x="116338" y="30277"/>
                    <a:pt x="126575" y="0"/>
                  </a:cubicBezTo>
                  <a:lnTo>
                    <a:pt x="126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3d4fa71308e_2_308"/>
            <p:cNvSpPr/>
            <p:nvPr/>
          </p:nvSpPr>
          <p:spPr>
            <a:xfrm>
              <a:off x="1661877" y="1298276"/>
              <a:ext cx="137642" cy="178854"/>
            </a:xfrm>
            <a:custGeom>
              <a:avLst/>
              <a:gdLst/>
              <a:ahLst/>
              <a:cxnLst/>
              <a:rect l="l" t="t" r="r" b="b"/>
              <a:pathLst>
                <a:path w="137642" h="178854" extrusionOk="0">
                  <a:moveTo>
                    <a:pt x="25927" y="178854"/>
                  </a:moveTo>
                  <a:lnTo>
                    <a:pt x="0" y="178854"/>
                  </a:lnTo>
                  <a:lnTo>
                    <a:pt x="0" y="0"/>
                  </a:lnTo>
                  <a:lnTo>
                    <a:pt x="25927" y="0"/>
                  </a:lnTo>
                  <a:lnTo>
                    <a:pt x="25927" y="71622"/>
                  </a:lnTo>
                  <a:lnTo>
                    <a:pt x="111709" y="71622"/>
                  </a:lnTo>
                  <a:lnTo>
                    <a:pt x="111709" y="0"/>
                  </a:lnTo>
                  <a:lnTo>
                    <a:pt x="137643" y="0"/>
                  </a:lnTo>
                  <a:lnTo>
                    <a:pt x="137643" y="178854"/>
                  </a:lnTo>
                  <a:lnTo>
                    <a:pt x="111709" y="178854"/>
                  </a:lnTo>
                  <a:lnTo>
                    <a:pt x="111709" y="95453"/>
                  </a:lnTo>
                  <a:lnTo>
                    <a:pt x="25927" y="95453"/>
                  </a:lnTo>
                  <a:lnTo>
                    <a:pt x="25927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3d4fa71308e_2_308"/>
            <p:cNvSpPr/>
            <p:nvPr/>
          </p:nvSpPr>
          <p:spPr>
            <a:xfrm>
              <a:off x="1848567" y="1298276"/>
              <a:ext cx="144233" cy="178854"/>
            </a:xfrm>
            <a:custGeom>
              <a:avLst/>
              <a:gdLst/>
              <a:ahLst/>
              <a:cxnLst/>
              <a:rect l="l" t="t" r="r" b="b"/>
              <a:pathLst>
                <a:path w="144233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33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48" y="0"/>
                  </a:lnTo>
                  <a:lnTo>
                    <a:pt x="25648" y="147034"/>
                  </a:lnTo>
                  <a:cubicBezTo>
                    <a:pt x="56909" y="98254"/>
                    <a:pt x="86481" y="48495"/>
                    <a:pt x="112693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3d4fa71308e_2_308"/>
            <p:cNvSpPr/>
            <p:nvPr/>
          </p:nvSpPr>
          <p:spPr>
            <a:xfrm>
              <a:off x="2042007" y="1298276"/>
              <a:ext cx="138627" cy="178854"/>
            </a:xfrm>
            <a:custGeom>
              <a:avLst/>
              <a:gdLst/>
              <a:ahLst/>
              <a:cxnLst/>
              <a:rect l="l" t="t" r="r" b="b"/>
              <a:pathLst>
                <a:path w="138627" h="178854" extrusionOk="0">
                  <a:moveTo>
                    <a:pt x="138627" y="129089"/>
                  </a:moveTo>
                  <a:cubicBezTo>
                    <a:pt x="138627" y="163290"/>
                    <a:pt x="121945" y="178854"/>
                    <a:pt x="93212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91110" y="0"/>
                  </a:lnTo>
                  <a:cubicBezTo>
                    <a:pt x="126854" y="0"/>
                    <a:pt x="134277" y="18218"/>
                    <a:pt x="134277" y="42608"/>
                  </a:cubicBezTo>
                  <a:cubicBezTo>
                    <a:pt x="134277" y="64897"/>
                    <a:pt x="129934" y="80594"/>
                    <a:pt x="98114" y="83401"/>
                  </a:cubicBezTo>
                  <a:cubicBezTo>
                    <a:pt x="132036" y="84938"/>
                    <a:pt x="138627" y="103441"/>
                    <a:pt x="138627" y="129089"/>
                  </a:cubicBezTo>
                  <a:close/>
                  <a:moveTo>
                    <a:pt x="25933" y="73444"/>
                  </a:moveTo>
                  <a:lnTo>
                    <a:pt x="87325" y="73444"/>
                  </a:lnTo>
                  <a:cubicBezTo>
                    <a:pt x="102184" y="73444"/>
                    <a:pt x="106807" y="61951"/>
                    <a:pt x="106807" y="47238"/>
                  </a:cubicBezTo>
                  <a:cubicBezTo>
                    <a:pt x="106807" y="31115"/>
                    <a:pt x="102464" y="22142"/>
                    <a:pt x="87325" y="22142"/>
                  </a:cubicBezTo>
                  <a:lnTo>
                    <a:pt x="25933" y="22142"/>
                  </a:lnTo>
                  <a:lnTo>
                    <a:pt x="25933" y="73444"/>
                  </a:lnTo>
                  <a:close/>
                  <a:moveTo>
                    <a:pt x="89287" y="156845"/>
                  </a:moveTo>
                  <a:cubicBezTo>
                    <a:pt x="104985" y="156845"/>
                    <a:pt x="110592" y="145352"/>
                    <a:pt x="110592" y="126848"/>
                  </a:cubicBezTo>
                  <a:cubicBezTo>
                    <a:pt x="110592" y="108350"/>
                    <a:pt x="103721" y="94748"/>
                    <a:pt x="88303" y="94748"/>
                  </a:cubicBezTo>
                  <a:lnTo>
                    <a:pt x="25933" y="94748"/>
                  </a:lnTo>
                  <a:lnTo>
                    <a:pt x="25933" y="156845"/>
                  </a:lnTo>
                  <a:lnTo>
                    <a:pt x="89287" y="1568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3d4fa71308e_2_308"/>
            <p:cNvSpPr/>
            <p:nvPr/>
          </p:nvSpPr>
          <p:spPr>
            <a:xfrm>
              <a:off x="2223096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6" y="73165"/>
                  </a:lnTo>
                  <a:lnTo>
                    <a:pt x="96996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3d4fa71308e_2_308"/>
            <p:cNvSpPr/>
            <p:nvPr/>
          </p:nvSpPr>
          <p:spPr>
            <a:xfrm>
              <a:off x="2385974" y="1298276"/>
              <a:ext cx="136944" cy="178993"/>
            </a:xfrm>
            <a:custGeom>
              <a:avLst/>
              <a:gdLst/>
              <a:ahLst/>
              <a:cxnLst/>
              <a:rect l="l" t="t" r="r" b="b"/>
              <a:pathLst>
                <a:path w="136944" h="178993" extrusionOk="0">
                  <a:moveTo>
                    <a:pt x="140" y="178854"/>
                  </a:moveTo>
                  <a:lnTo>
                    <a:pt x="140" y="0"/>
                  </a:lnTo>
                  <a:lnTo>
                    <a:pt x="86627" y="0"/>
                  </a:lnTo>
                  <a:cubicBezTo>
                    <a:pt x="125451" y="0"/>
                    <a:pt x="136944" y="26911"/>
                    <a:pt x="136944" y="59849"/>
                  </a:cubicBezTo>
                  <a:cubicBezTo>
                    <a:pt x="136944" y="89148"/>
                    <a:pt x="123349" y="116618"/>
                    <a:pt x="87605" y="116618"/>
                  </a:cubicBezTo>
                  <a:lnTo>
                    <a:pt x="26213" y="116618"/>
                  </a:lnTo>
                  <a:lnTo>
                    <a:pt x="26213" y="178994"/>
                  </a:lnTo>
                  <a:lnTo>
                    <a:pt x="0" y="178994"/>
                  </a:lnTo>
                  <a:lnTo>
                    <a:pt x="140" y="178854"/>
                  </a:lnTo>
                  <a:close/>
                  <a:moveTo>
                    <a:pt x="81718" y="94190"/>
                  </a:moveTo>
                  <a:cubicBezTo>
                    <a:pt x="99378" y="94190"/>
                    <a:pt x="108210" y="81153"/>
                    <a:pt x="108210" y="59569"/>
                  </a:cubicBezTo>
                  <a:cubicBezTo>
                    <a:pt x="108210" y="35458"/>
                    <a:pt x="99517" y="22149"/>
                    <a:pt x="82842" y="22149"/>
                  </a:cubicBezTo>
                  <a:lnTo>
                    <a:pt x="26353" y="22149"/>
                  </a:lnTo>
                  <a:lnTo>
                    <a:pt x="26353" y="94329"/>
                  </a:lnTo>
                  <a:lnTo>
                    <a:pt x="81858" y="94329"/>
                  </a:lnTo>
                  <a:lnTo>
                    <a:pt x="81718" y="94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3d4fa71308e_2_308"/>
            <p:cNvSpPr/>
            <p:nvPr/>
          </p:nvSpPr>
          <p:spPr>
            <a:xfrm>
              <a:off x="2552776" y="1293933"/>
              <a:ext cx="133432" cy="187121"/>
            </a:xfrm>
            <a:custGeom>
              <a:avLst/>
              <a:gdLst/>
              <a:ahLst/>
              <a:cxnLst/>
              <a:rect l="l" t="t" r="r" b="b"/>
              <a:pathLst>
                <a:path w="133432" h="187121" extrusionOk="0">
                  <a:moveTo>
                    <a:pt x="82836" y="0"/>
                  </a:moveTo>
                  <a:cubicBezTo>
                    <a:pt x="98952" y="0"/>
                    <a:pt x="119837" y="2800"/>
                    <a:pt x="133433" y="6725"/>
                  </a:cubicBezTo>
                  <a:lnTo>
                    <a:pt x="126987" y="30131"/>
                  </a:lnTo>
                  <a:cubicBezTo>
                    <a:pt x="116757" y="26346"/>
                    <a:pt x="98952" y="23965"/>
                    <a:pt x="85922" y="23965"/>
                  </a:cubicBezTo>
                  <a:cubicBezTo>
                    <a:pt x="43872" y="23965"/>
                    <a:pt x="28169" y="32239"/>
                    <a:pt x="28169" y="92507"/>
                  </a:cubicBezTo>
                  <a:cubicBezTo>
                    <a:pt x="28169" y="152781"/>
                    <a:pt x="43872" y="162871"/>
                    <a:pt x="85922" y="162871"/>
                  </a:cubicBezTo>
                  <a:cubicBezTo>
                    <a:pt x="98952" y="162871"/>
                    <a:pt x="116757" y="160630"/>
                    <a:pt x="126987" y="156985"/>
                  </a:cubicBezTo>
                  <a:lnTo>
                    <a:pt x="133433" y="180391"/>
                  </a:lnTo>
                  <a:cubicBezTo>
                    <a:pt x="119558" y="184455"/>
                    <a:pt x="99092" y="187122"/>
                    <a:pt x="82836" y="187122"/>
                  </a:cubicBezTo>
                  <a:cubicBezTo>
                    <a:pt x="26626" y="187122"/>
                    <a:pt x="0" y="165252"/>
                    <a:pt x="0" y="92367"/>
                  </a:cubicBezTo>
                  <a:cubicBezTo>
                    <a:pt x="0" y="19482"/>
                    <a:pt x="26626" y="279"/>
                    <a:pt x="82836" y="279"/>
                  </a:cubicBezTo>
                  <a:lnTo>
                    <a:pt x="82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3d4fa71308e_2_308"/>
            <p:cNvSpPr/>
            <p:nvPr/>
          </p:nvSpPr>
          <p:spPr>
            <a:xfrm>
              <a:off x="2721952" y="1298276"/>
              <a:ext cx="144234" cy="178854"/>
            </a:xfrm>
            <a:custGeom>
              <a:avLst/>
              <a:gdLst/>
              <a:ahLst/>
              <a:cxnLst/>
              <a:rect l="l" t="t" r="r" b="b"/>
              <a:pathLst>
                <a:path w="144234" h="178854" extrusionOk="0">
                  <a:moveTo>
                    <a:pt x="144234" y="178854"/>
                  </a:moveTo>
                  <a:lnTo>
                    <a:pt x="118580" y="178854"/>
                  </a:lnTo>
                  <a:lnTo>
                    <a:pt x="118580" y="38265"/>
                  </a:lnTo>
                  <a:cubicBezTo>
                    <a:pt x="92653" y="85503"/>
                    <a:pt x="63640" y="134982"/>
                    <a:pt x="34620" y="178854"/>
                  </a:cubicBezTo>
                  <a:lnTo>
                    <a:pt x="0" y="178854"/>
                  </a:lnTo>
                  <a:lnTo>
                    <a:pt x="0" y="0"/>
                  </a:lnTo>
                  <a:lnTo>
                    <a:pt x="25654" y="0"/>
                  </a:lnTo>
                  <a:lnTo>
                    <a:pt x="25654" y="147034"/>
                  </a:lnTo>
                  <a:cubicBezTo>
                    <a:pt x="56909" y="98254"/>
                    <a:pt x="86487" y="48495"/>
                    <a:pt x="112694" y="0"/>
                  </a:cubicBezTo>
                  <a:lnTo>
                    <a:pt x="144234" y="0"/>
                  </a:lnTo>
                  <a:lnTo>
                    <a:pt x="144234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3d4fa71308e_2_308"/>
            <p:cNvSpPr/>
            <p:nvPr/>
          </p:nvSpPr>
          <p:spPr>
            <a:xfrm>
              <a:off x="2899962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2"/>
                  </a:lnTo>
                  <a:lnTo>
                    <a:pt x="0" y="22282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2"/>
                  </a:lnTo>
                  <a:lnTo>
                    <a:pt x="87744" y="22282"/>
                  </a:lnTo>
                  <a:lnTo>
                    <a:pt x="87744" y="178854"/>
                  </a:lnTo>
                  <a:lnTo>
                    <a:pt x="61252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3d4fa71308e_2_308"/>
            <p:cNvSpPr/>
            <p:nvPr/>
          </p:nvSpPr>
          <p:spPr>
            <a:xfrm>
              <a:off x="3082740" y="1298276"/>
              <a:ext cx="126009" cy="178854"/>
            </a:xfrm>
            <a:custGeom>
              <a:avLst/>
              <a:gdLst/>
              <a:ahLst/>
              <a:cxnLst/>
              <a:rect l="l" t="t" r="r" b="b"/>
              <a:pathLst>
                <a:path w="126009" h="178854" extrusionOk="0">
                  <a:moveTo>
                    <a:pt x="126009" y="0"/>
                  </a:moveTo>
                  <a:lnTo>
                    <a:pt x="126009" y="22282"/>
                  </a:lnTo>
                  <a:lnTo>
                    <a:pt x="25927" y="22282"/>
                  </a:lnTo>
                  <a:lnTo>
                    <a:pt x="25927" y="73165"/>
                  </a:lnTo>
                  <a:lnTo>
                    <a:pt x="96990" y="73165"/>
                  </a:lnTo>
                  <a:lnTo>
                    <a:pt x="96990" y="95174"/>
                  </a:lnTo>
                  <a:lnTo>
                    <a:pt x="25927" y="95174"/>
                  </a:lnTo>
                  <a:lnTo>
                    <a:pt x="25927" y="156566"/>
                  </a:lnTo>
                  <a:lnTo>
                    <a:pt x="126009" y="156566"/>
                  </a:lnTo>
                  <a:lnTo>
                    <a:pt x="126009" y="178854"/>
                  </a:lnTo>
                  <a:lnTo>
                    <a:pt x="0" y="178854"/>
                  </a:lnTo>
                  <a:lnTo>
                    <a:pt x="0" y="0"/>
                  </a:lnTo>
                  <a:lnTo>
                    <a:pt x="126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3d4fa71308e_2_308"/>
            <p:cNvSpPr/>
            <p:nvPr/>
          </p:nvSpPr>
          <p:spPr>
            <a:xfrm>
              <a:off x="3234118" y="1298276"/>
              <a:ext cx="148856" cy="178854"/>
            </a:xfrm>
            <a:custGeom>
              <a:avLst/>
              <a:gdLst/>
              <a:ahLst/>
              <a:cxnLst/>
              <a:rect l="l" t="t" r="r" b="b"/>
              <a:pathLst>
                <a:path w="148856" h="178854" extrusionOk="0">
                  <a:moveTo>
                    <a:pt x="61398" y="178854"/>
                  </a:moveTo>
                  <a:lnTo>
                    <a:pt x="61398" y="22288"/>
                  </a:lnTo>
                  <a:lnTo>
                    <a:pt x="0" y="22288"/>
                  </a:lnTo>
                  <a:lnTo>
                    <a:pt x="0" y="0"/>
                  </a:lnTo>
                  <a:lnTo>
                    <a:pt x="148857" y="0"/>
                  </a:lnTo>
                  <a:lnTo>
                    <a:pt x="148857" y="22288"/>
                  </a:lnTo>
                  <a:lnTo>
                    <a:pt x="87744" y="22288"/>
                  </a:lnTo>
                  <a:lnTo>
                    <a:pt x="87744" y="178854"/>
                  </a:lnTo>
                  <a:lnTo>
                    <a:pt x="61398" y="17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3d4fa71308e_2_308"/>
            <p:cNvSpPr/>
            <p:nvPr/>
          </p:nvSpPr>
          <p:spPr>
            <a:xfrm>
              <a:off x="762000" y="762000"/>
              <a:ext cx="268141" cy="536276"/>
            </a:xfrm>
            <a:custGeom>
              <a:avLst/>
              <a:gdLst/>
              <a:ahLst/>
              <a:cxnLst/>
              <a:rect l="l" t="t" r="r" b="b"/>
              <a:pathLst>
                <a:path w="268141" h="536276" extrusionOk="0">
                  <a:moveTo>
                    <a:pt x="268141" y="479787"/>
                  </a:moveTo>
                  <a:cubicBezTo>
                    <a:pt x="268141" y="478111"/>
                    <a:pt x="266878" y="476847"/>
                    <a:pt x="265195" y="476847"/>
                  </a:cubicBezTo>
                  <a:cubicBezTo>
                    <a:pt x="151378" y="475304"/>
                    <a:pt x="59569" y="382511"/>
                    <a:pt x="59569" y="268281"/>
                  </a:cubicBezTo>
                  <a:cubicBezTo>
                    <a:pt x="59569" y="154045"/>
                    <a:pt x="151378" y="61252"/>
                    <a:pt x="265195" y="59569"/>
                  </a:cubicBezTo>
                  <a:cubicBezTo>
                    <a:pt x="266878" y="59569"/>
                    <a:pt x="268141" y="58166"/>
                    <a:pt x="268141" y="56629"/>
                  </a:cubicBezTo>
                  <a:lnTo>
                    <a:pt x="268141" y="2946"/>
                  </a:lnTo>
                  <a:cubicBezTo>
                    <a:pt x="268141" y="2102"/>
                    <a:pt x="267856" y="1403"/>
                    <a:pt x="267297" y="838"/>
                  </a:cubicBezTo>
                  <a:cubicBezTo>
                    <a:pt x="266738" y="279"/>
                    <a:pt x="266033" y="0"/>
                    <a:pt x="265195" y="0"/>
                  </a:cubicBezTo>
                  <a:cubicBezTo>
                    <a:pt x="118440" y="1683"/>
                    <a:pt x="0" y="121101"/>
                    <a:pt x="0" y="268141"/>
                  </a:cubicBezTo>
                  <a:cubicBezTo>
                    <a:pt x="0" y="415176"/>
                    <a:pt x="118440" y="534734"/>
                    <a:pt x="265195" y="536277"/>
                  </a:cubicBezTo>
                  <a:cubicBezTo>
                    <a:pt x="266033" y="536277"/>
                    <a:pt x="266738" y="535997"/>
                    <a:pt x="267297" y="535438"/>
                  </a:cubicBezTo>
                  <a:cubicBezTo>
                    <a:pt x="267856" y="534873"/>
                    <a:pt x="268141" y="534175"/>
                    <a:pt x="268141" y="533330"/>
                  </a:cubicBezTo>
                  <a:lnTo>
                    <a:pt x="268141" y="479647"/>
                  </a:lnTo>
                  <a:lnTo>
                    <a:pt x="268141" y="479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3d4fa71308e_2_308"/>
            <p:cNvSpPr/>
            <p:nvPr/>
          </p:nvSpPr>
          <p:spPr>
            <a:xfrm>
              <a:off x="1030141" y="1000423"/>
              <a:ext cx="268135" cy="536276"/>
            </a:xfrm>
            <a:custGeom>
              <a:avLst/>
              <a:gdLst/>
              <a:ahLst/>
              <a:cxnLst/>
              <a:rect l="l" t="t" r="r" b="b"/>
              <a:pathLst>
                <a:path w="268135" h="536276" extrusionOk="0">
                  <a:moveTo>
                    <a:pt x="0" y="479647"/>
                  </a:moveTo>
                  <a:cubicBezTo>
                    <a:pt x="0" y="477965"/>
                    <a:pt x="1257" y="476707"/>
                    <a:pt x="2940" y="476707"/>
                  </a:cubicBezTo>
                  <a:cubicBezTo>
                    <a:pt x="116757" y="475164"/>
                    <a:pt x="208566" y="382372"/>
                    <a:pt x="208566" y="268135"/>
                  </a:cubicBezTo>
                  <a:cubicBezTo>
                    <a:pt x="208566" y="153905"/>
                    <a:pt x="116757" y="61112"/>
                    <a:pt x="2940" y="59569"/>
                  </a:cubicBezTo>
                  <a:cubicBezTo>
                    <a:pt x="1257" y="59569"/>
                    <a:pt x="0" y="58166"/>
                    <a:pt x="0" y="56629"/>
                  </a:cubicBezTo>
                  <a:lnTo>
                    <a:pt x="0" y="2940"/>
                  </a:lnTo>
                  <a:cubicBezTo>
                    <a:pt x="0" y="2102"/>
                    <a:pt x="279" y="1403"/>
                    <a:pt x="838" y="838"/>
                  </a:cubicBezTo>
                  <a:cubicBezTo>
                    <a:pt x="1397" y="279"/>
                    <a:pt x="2102" y="0"/>
                    <a:pt x="2940" y="0"/>
                  </a:cubicBezTo>
                  <a:cubicBezTo>
                    <a:pt x="149695" y="1683"/>
                    <a:pt x="268135" y="121101"/>
                    <a:pt x="268135" y="268135"/>
                  </a:cubicBezTo>
                  <a:cubicBezTo>
                    <a:pt x="268135" y="415169"/>
                    <a:pt x="149695" y="534734"/>
                    <a:pt x="2940" y="536277"/>
                  </a:cubicBezTo>
                  <a:cubicBezTo>
                    <a:pt x="2102" y="536277"/>
                    <a:pt x="1397" y="535997"/>
                    <a:pt x="838" y="535432"/>
                  </a:cubicBezTo>
                  <a:cubicBezTo>
                    <a:pt x="279" y="534873"/>
                    <a:pt x="0" y="534175"/>
                    <a:pt x="0" y="533330"/>
                  </a:cubicBezTo>
                  <a:lnTo>
                    <a:pt x="0" y="4796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3d4fa71308e_2_308"/>
            <p:cNvSpPr/>
            <p:nvPr/>
          </p:nvSpPr>
          <p:spPr>
            <a:xfrm>
              <a:off x="881138" y="881138"/>
              <a:ext cx="297853" cy="536276"/>
            </a:xfrm>
            <a:custGeom>
              <a:avLst/>
              <a:gdLst/>
              <a:ahLst/>
              <a:cxnLst/>
              <a:rect l="l" t="t" r="r" b="b"/>
              <a:pathLst>
                <a:path w="297853" h="536276" extrusionOk="0">
                  <a:moveTo>
                    <a:pt x="148996" y="297999"/>
                  </a:moveTo>
                  <a:cubicBezTo>
                    <a:pt x="198336" y="297999"/>
                    <a:pt x="238424" y="338087"/>
                    <a:pt x="238424" y="387420"/>
                  </a:cubicBezTo>
                  <a:cubicBezTo>
                    <a:pt x="238424" y="436759"/>
                    <a:pt x="200019" y="475310"/>
                    <a:pt x="151936" y="476707"/>
                  </a:cubicBezTo>
                  <a:cubicBezTo>
                    <a:pt x="150254" y="476707"/>
                    <a:pt x="148996" y="478111"/>
                    <a:pt x="148996" y="479654"/>
                  </a:cubicBezTo>
                  <a:lnTo>
                    <a:pt x="148996" y="533337"/>
                  </a:lnTo>
                  <a:cubicBezTo>
                    <a:pt x="148996" y="534175"/>
                    <a:pt x="149276" y="534880"/>
                    <a:pt x="149835" y="535438"/>
                  </a:cubicBezTo>
                  <a:cubicBezTo>
                    <a:pt x="150400" y="535997"/>
                    <a:pt x="151238" y="536277"/>
                    <a:pt x="151936" y="536277"/>
                  </a:cubicBezTo>
                  <a:cubicBezTo>
                    <a:pt x="232816" y="534600"/>
                    <a:pt x="297853" y="468579"/>
                    <a:pt x="297853" y="387280"/>
                  </a:cubicBezTo>
                  <a:cubicBezTo>
                    <a:pt x="297853" y="305988"/>
                    <a:pt x="231134" y="238284"/>
                    <a:pt x="148857" y="238284"/>
                  </a:cubicBezTo>
                  <a:cubicBezTo>
                    <a:pt x="99517" y="238284"/>
                    <a:pt x="59430" y="198336"/>
                    <a:pt x="59430" y="148857"/>
                  </a:cubicBezTo>
                  <a:cubicBezTo>
                    <a:pt x="59430" y="99384"/>
                    <a:pt x="97974" y="60973"/>
                    <a:pt x="145910" y="59576"/>
                  </a:cubicBezTo>
                  <a:cubicBezTo>
                    <a:pt x="147593" y="59576"/>
                    <a:pt x="148857" y="58172"/>
                    <a:pt x="148857" y="56629"/>
                  </a:cubicBezTo>
                  <a:lnTo>
                    <a:pt x="148857" y="2946"/>
                  </a:lnTo>
                  <a:cubicBezTo>
                    <a:pt x="148857" y="2108"/>
                    <a:pt x="148577" y="1403"/>
                    <a:pt x="148012" y="845"/>
                  </a:cubicBezTo>
                  <a:cubicBezTo>
                    <a:pt x="147453" y="286"/>
                    <a:pt x="146615" y="0"/>
                    <a:pt x="145910" y="0"/>
                  </a:cubicBezTo>
                  <a:cubicBezTo>
                    <a:pt x="65037" y="1683"/>
                    <a:pt x="0" y="67704"/>
                    <a:pt x="0" y="149003"/>
                  </a:cubicBezTo>
                  <a:cubicBezTo>
                    <a:pt x="0" y="230296"/>
                    <a:pt x="66719" y="297999"/>
                    <a:pt x="148996" y="2979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g3d4fa71308e_2_308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g3d4fa71308e_2_308"/>
          <p:cNvSpPr/>
          <p:nvPr/>
        </p:nvSpPr>
        <p:spPr>
          <a:xfrm>
            <a:off x="762000" y="5602540"/>
            <a:ext cx="1117374" cy="493460"/>
          </a:xfrm>
          <a:prstGeom prst="roundRect">
            <a:avLst>
              <a:gd name="adj" fmla="val 50000"/>
            </a:avLst>
          </a:prstGeom>
          <a:solidFill>
            <a:srgbClr val="00A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3d4fa71308e_2_308"/>
          <p:cNvSpPr txBox="1"/>
          <p:nvPr/>
        </p:nvSpPr>
        <p:spPr>
          <a:xfrm>
            <a:off x="943020" y="5649215"/>
            <a:ext cx="755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/>
          <p:nvPr/>
        </p:nvSpPr>
        <p:spPr>
          <a:xfrm>
            <a:off x="334937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546715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2"/>
          </p:nvPr>
        </p:nvSpPr>
        <p:spPr>
          <a:xfrm>
            <a:off x="545995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6"/>
          <p:cNvSpPr/>
          <p:nvPr/>
        </p:nvSpPr>
        <p:spPr>
          <a:xfrm>
            <a:off x="6162484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4"/>
          </p:nvPr>
        </p:nvSpPr>
        <p:spPr>
          <a:xfrm>
            <a:off x="6374262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5"/>
          </p:nvPr>
        </p:nvSpPr>
        <p:spPr>
          <a:xfrm>
            <a:off x="6373542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Заголовок и объект">
  <p:cSld name="18_Заголовок и объект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/>
          <p:nvPr/>
        </p:nvSpPr>
        <p:spPr>
          <a:xfrm>
            <a:off x="334937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4" name="Google Shape;94;p37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7"/>
          <p:cNvSpPr/>
          <p:nvPr/>
        </p:nvSpPr>
        <p:spPr>
          <a:xfrm>
            <a:off x="6162484" y="1159748"/>
            <a:ext cx="5694553" cy="4613941"/>
          </a:xfrm>
          <a:prstGeom prst="roundRect">
            <a:avLst>
              <a:gd name="adj" fmla="val 364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7"/>
          <p:cNvSpPr txBox="1">
            <a:spLocks noGrp="1"/>
          </p:cNvSpPr>
          <p:nvPr>
            <p:ph type="body" idx="3"/>
          </p:nvPr>
        </p:nvSpPr>
        <p:spPr>
          <a:xfrm>
            <a:off x="6367780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Заголовок и объект">
  <p:cSld name="21_Заголовок и объект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1" name="Google Shape;101;p38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8"/>
          <p:cNvSpPr/>
          <p:nvPr/>
        </p:nvSpPr>
        <p:spPr>
          <a:xfrm>
            <a:off x="334963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8"/>
          <p:cNvSpPr txBox="1">
            <a:spLocks noGrp="1"/>
          </p:cNvSpPr>
          <p:nvPr>
            <p:ph type="body" idx="1"/>
          </p:nvPr>
        </p:nvSpPr>
        <p:spPr>
          <a:xfrm>
            <a:off x="50328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/>
          <p:nvPr/>
        </p:nvSpPr>
        <p:spPr>
          <a:xfrm>
            <a:off x="3245350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8"/>
          <p:cNvSpPr txBox="1">
            <a:spLocks noGrp="1"/>
          </p:cNvSpPr>
          <p:nvPr>
            <p:ph type="body" idx="3"/>
          </p:nvPr>
        </p:nvSpPr>
        <p:spPr>
          <a:xfrm>
            <a:off x="3413670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/>
          <p:nvPr/>
        </p:nvSpPr>
        <p:spPr>
          <a:xfrm>
            <a:off x="6155737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4"/>
          </p:nvPr>
        </p:nvSpPr>
        <p:spPr>
          <a:xfrm>
            <a:off x="6324057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/>
          <p:nvPr/>
        </p:nvSpPr>
        <p:spPr>
          <a:xfrm>
            <a:off x="9066123" y="1166356"/>
            <a:ext cx="2801803" cy="4613941"/>
          </a:xfrm>
          <a:prstGeom prst="roundRect">
            <a:avLst>
              <a:gd name="adj" fmla="val 5094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5"/>
          </p:nvPr>
        </p:nvSpPr>
        <p:spPr>
          <a:xfrm>
            <a:off x="923444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Заголовок и объект">
  <p:cSld name="19_Заголовок и объект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/>
          <p:nvPr/>
        </p:nvSpPr>
        <p:spPr>
          <a:xfrm>
            <a:off x="334937" y="1159748"/>
            <a:ext cx="11522100" cy="4613941"/>
          </a:xfrm>
          <a:prstGeom prst="roundRect">
            <a:avLst>
              <a:gd name="adj" fmla="val 2592"/>
            </a:avLst>
          </a:prstGeom>
          <a:solidFill>
            <a:schemeClr val="lt1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11109900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6" name="Google Shape;116;p39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334963" y="5959929"/>
            <a:ext cx="11522075" cy="709159"/>
          </a:xfrm>
          <a:prstGeom prst="roundRect">
            <a:avLst>
              <a:gd name="adj" fmla="val 23541"/>
            </a:avLst>
          </a:pr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237504" y="1196573"/>
            <a:ext cx="11619532" cy="457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30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98248" y="6073861"/>
            <a:ext cx="1629297" cy="4812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731">
          <p15:clr>
            <a:srgbClr val="F26B43"/>
          </p15:clr>
        </p15:guide>
        <p15:guide id="6" orient="horz" pos="3634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d4fa71308e_2_0"/>
          <p:cNvSpPr/>
          <p:nvPr/>
        </p:nvSpPr>
        <p:spPr>
          <a:xfrm>
            <a:off x="334963" y="5959929"/>
            <a:ext cx="11522075" cy="709159"/>
          </a:xfrm>
          <a:prstGeom prst="roundRect">
            <a:avLst>
              <a:gd name="adj" fmla="val 23541"/>
            </a:avLst>
          </a:pr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d4fa71308e_2_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0" name="Google Shape;350;g3d4fa71308e_2_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1" name="Google Shape;351;g3d4fa71308e_2_0"/>
          <p:cNvSpPr txBox="1">
            <a:spLocks noGrp="1"/>
          </p:cNvSpPr>
          <p:nvPr>
            <p:ph type="body" idx="1"/>
          </p:nvPr>
        </p:nvSpPr>
        <p:spPr>
          <a:xfrm>
            <a:off x="237504" y="1196573"/>
            <a:ext cx="11619532" cy="457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Google Shape;352;g3d4fa71308e_2_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3" name="Google Shape;353;g3d4fa71308e_2_0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98248" y="6073861"/>
            <a:ext cx="1629297" cy="4812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731">
          <p15:clr>
            <a:srgbClr val="F26B43"/>
          </p15:clr>
        </p15:guide>
        <p15:guide id="6" orient="horz" pos="3634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"/>
          <p:cNvSpPr txBox="1">
            <a:spLocks noGrp="1"/>
          </p:cNvSpPr>
          <p:nvPr>
            <p:ph type="ctrTitle"/>
          </p:nvPr>
        </p:nvSpPr>
        <p:spPr>
          <a:xfrm>
            <a:off x="640397" y="2934918"/>
            <a:ext cx="810255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/>
          </a:p>
        </p:txBody>
      </p:sp>
      <p:sp>
        <p:nvSpPr>
          <p:cNvPr id="690" name="Google Shape;690;p1"/>
          <p:cNvSpPr txBox="1">
            <a:spLocks noGrp="1"/>
          </p:cNvSpPr>
          <p:nvPr>
            <p:ph type="subTitle" idx="1"/>
          </p:nvPr>
        </p:nvSpPr>
        <p:spPr>
          <a:xfrm>
            <a:off x="640397" y="3738723"/>
            <a:ext cx="603772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91" name="Google Shape;691;p1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d4fa71308e_2_41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80" name="Google Shape;780;g3d4fa71308e_2_414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11109900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81" name="Google Shape;781;g3d4fa71308e_2_41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82" name="Google Shape;782;g3d4fa71308e_2_41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783" name="Google Shape;783;g3d4fa71308e_2_414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d4fa71308e_2_42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89" name="Google Shape;789;g3d4fa71308e_2_42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790" name="Google Shape;790;g3d4fa71308e_2_42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91" name="Google Shape;791;g3d4fa71308e_2_422"/>
          <p:cNvSpPr txBox="1">
            <a:spLocks noGrp="1"/>
          </p:cNvSpPr>
          <p:nvPr>
            <p:ph type="body" idx="1"/>
          </p:nvPr>
        </p:nvSpPr>
        <p:spPr>
          <a:xfrm>
            <a:off x="520346" y="1356296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92" name="Google Shape;792;g3d4fa71308e_2_422"/>
          <p:cNvSpPr txBox="1">
            <a:spLocks noGrp="1"/>
          </p:cNvSpPr>
          <p:nvPr>
            <p:ph type="body" idx="2"/>
          </p:nvPr>
        </p:nvSpPr>
        <p:spPr>
          <a:xfrm>
            <a:off x="520346" y="254338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93" name="Google Shape;793;g3d4fa71308e_2_422"/>
          <p:cNvSpPr txBox="1">
            <a:spLocks noGrp="1"/>
          </p:cNvSpPr>
          <p:nvPr>
            <p:ph type="body" idx="3"/>
          </p:nvPr>
        </p:nvSpPr>
        <p:spPr>
          <a:xfrm>
            <a:off x="520346" y="3725633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94" name="Google Shape;794;g3d4fa71308e_2_422"/>
          <p:cNvSpPr txBox="1">
            <a:spLocks noGrp="1"/>
          </p:cNvSpPr>
          <p:nvPr>
            <p:ph type="body" idx="4"/>
          </p:nvPr>
        </p:nvSpPr>
        <p:spPr>
          <a:xfrm>
            <a:off x="520346" y="491030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95" name="Google Shape;795;g3d4fa71308e_2_422"/>
          <p:cNvSpPr>
            <a:spLocks noGrp="1"/>
          </p:cNvSpPr>
          <p:nvPr>
            <p:ph type="pic" idx="5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96" name="Google Shape;796;g3d4fa71308e_2_422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d4fa71308e_2_43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802" name="Google Shape;802;g3d4fa71308e_2_43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803" name="Google Shape;803;g3d4fa71308e_2_43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04" name="Google Shape;804;g3d4fa71308e_2_434"/>
          <p:cNvSpPr txBox="1">
            <a:spLocks noGrp="1"/>
          </p:cNvSpPr>
          <p:nvPr>
            <p:ph type="body" idx="1"/>
          </p:nvPr>
        </p:nvSpPr>
        <p:spPr>
          <a:xfrm>
            <a:off x="520345" y="1775637"/>
            <a:ext cx="7506191" cy="146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05" name="Google Shape;805;g3d4fa71308e_2_434"/>
          <p:cNvSpPr>
            <a:spLocks noGrp="1"/>
          </p:cNvSpPr>
          <p:nvPr>
            <p:ph type="pic" idx="2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06" name="Google Shape;806;g3d4fa71308e_2_434"/>
          <p:cNvSpPr txBox="1">
            <a:spLocks noGrp="1"/>
          </p:cNvSpPr>
          <p:nvPr>
            <p:ph type="body" idx="3"/>
          </p:nvPr>
        </p:nvSpPr>
        <p:spPr>
          <a:xfrm>
            <a:off x="520346" y="1351477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07" name="Google Shape;807;g3d4fa71308e_2_434"/>
          <p:cNvSpPr txBox="1">
            <a:spLocks noGrp="1"/>
          </p:cNvSpPr>
          <p:nvPr>
            <p:ph type="body" idx="4"/>
          </p:nvPr>
        </p:nvSpPr>
        <p:spPr>
          <a:xfrm>
            <a:off x="520345" y="4140219"/>
            <a:ext cx="7506191" cy="145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08" name="Google Shape;808;g3d4fa71308e_2_434"/>
          <p:cNvSpPr txBox="1">
            <a:spLocks noGrp="1"/>
          </p:cNvSpPr>
          <p:nvPr>
            <p:ph type="body" idx="5"/>
          </p:nvPr>
        </p:nvSpPr>
        <p:spPr>
          <a:xfrm>
            <a:off x="520346" y="3716058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09" name="Google Shape;809;g3d4fa71308e_2_434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d4fa71308e_2_446"/>
          <p:cNvSpPr>
            <a:spLocks noGrp="1"/>
          </p:cNvSpPr>
          <p:nvPr>
            <p:ph type="pic" idx="2"/>
          </p:nvPr>
        </p:nvSpPr>
        <p:spPr>
          <a:xfrm>
            <a:off x="334963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15" name="Google Shape;815;g3d4fa71308e_2_446"/>
          <p:cNvSpPr>
            <a:spLocks noGrp="1"/>
          </p:cNvSpPr>
          <p:nvPr>
            <p:ph type="pic" idx="3"/>
          </p:nvPr>
        </p:nvSpPr>
        <p:spPr>
          <a:xfrm>
            <a:off x="4235631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16" name="Google Shape;816;g3d4fa71308e_2_44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817" name="Google Shape;817;g3d4fa71308e_2_44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818" name="Google Shape;818;g3d4fa71308e_2_44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19" name="Google Shape;819;g3d4fa71308e_2_446"/>
          <p:cNvSpPr txBox="1">
            <a:spLocks noGrp="1"/>
          </p:cNvSpPr>
          <p:nvPr>
            <p:ph type="body" idx="1"/>
          </p:nvPr>
        </p:nvSpPr>
        <p:spPr>
          <a:xfrm>
            <a:off x="238226" y="5131035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0" name="Google Shape;820;g3d4fa71308e_2_446"/>
          <p:cNvSpPr txBox="1">
            <a:spLocks noGrp="1"/>
          </p:cNvSpPr>
          <p:nvPr>
            <p:ph type="body" idx="4"/>
          </p:nvPr>
        </p:nvSpPr>
        <p:spPr>
          <a:xfrm>
            <a:off x="237506" y="4711913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21" name="Google Shape;821;g3d4fa71308e_2_446"/>
          <p:cNvSpPr txBox="1">
            <a:spLocks noGrp="1"/>
          </p:cNvSpPr>
          <p:nvPr>
            <p:ph type="body" idx="5"/>
          </p:nvPr>
        </p:nvSpPr>
        <p:spPr>
          <a:xfrm>
            <a:off x="4138894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2" name="Google Shape;822;g3d4fa71308e_2_446"/>
          <p:cNvSpPr txBox="1">
            <a:spLocks noGrp="1"/>
          </p:cNvSpPr>
          <p:nvPr>
            <p:ph type="body" idx="6"/>
          </p:nvPr>
        </p:nvSpPr>
        <p:spPr>
          <a:xfrm>
            <a:off x="4138174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23" name="Google Shape;823;g3d4fa71308e_2_446"/>
          <p:cNvSpPr>
            <a:spLocks noGrp="1"/>
          </p:cNvSpPr>
          <p:nvPr>
            <p:ph type="pic" idx="7"/>
          </p:nvPr>
        </p:nvSpPr>
        <p:spPr>
          <a:xfrm>
            <a:off x="8136299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24" name="Google Shape;824;g3d4fa71308e_2_446"/>
          <p:cNvSpPr txBox="1">
            <a:spLocks noGrp="1"/>
          </p:cNvSpPr>
          <p:nvPr>
            <p:ph type="body" idx="8"/>
          </p:nvPr>
        </p:nvSpPr>
        <p:spPr>
          <a:xfrm>
            <a:off x="8039562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5" name="Google Shape;825;g3d4fa71308e_2_446"/>
          <p:cNvSpPr txBox="1">
            <a:spLocks noGrp="1"/>
          </p:cNvSpPr>
          <p:nvPr>
            <p:ph type="body" idx="9"/>
          </p:nvPr>
        </p:nvSpPr>
        <p:spPr>
          <a:xfrm>
            <a:off x="8038842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26" name="Google Shape;826;g3d4fa71308e_2_446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d4fa71308e_2_46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832" name="Google Shape;832;g3d4fa71308e_2_46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833" name="Google Shape;833;g3d4fa71308e_2_46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34" name="Google Shape;834;g3d4fa71308e_2_462"/>
          <p:cNvSpPr txBox="1">
            <a:spLocks noGrp="1"/>
          </p:cNvSpPr>
          <p:nvPr>
            <p:ph type="body" idx="1"/>
          </p:nvPr>
        </p:nvSpPr>
        <p:spPr>
          <a:xfrm>
            <a:off x="520039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35" name="Google Shape;835;g3d4fa71308e_2_462"/>
          <p:cNvSpPr txBox="1">
            <a:spLocks noGrp="1"/>
          </p:cNvSpPr>
          <p:nvPr>
            <p:ph type="body" idx="2"/>
          </p:nvPr>
        </p:nvSpPr>
        <p:spPr>
          <a:xfrm>
            <a:off x="6350995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36" name="Google Shape;836;g3d4fa71308e_2_462"/>
          <p:cNvSpPr>
            <a:spLocks noGrp="1"/>
          </p:cNvSpPr>
          <p:nvPr>
            <p:ph type="pic" idx="3"/>
          </p:nvPr>
        </p:nvSpPr>
        <p:spPr>
          <a:xfrm>
            <a:off x="6159320" y="3055716"/>
            <a:ext cx="5697717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37" name="Google Shape;837;g3d4fa71308e_2_462"/>
          <p:cNvSpPr>
            <a:spLocks noGrp="1"/>
          </p:cNvSpPr>
          <p:nvPr>
            <p:ph type="pic" idx="4"/>
          </p:nvPr>
        </p:nvSpPr>
        <p:spPr>
          <a:xfrm>
            <a:off x="334963" y="3055716"/>
            <a:ext cx="5695273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38" name="Google Shape;838;g3d4fa71308e_2_462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d4fa71308e_2_473"/>
          <p:cNvSpPr>
            <a:spLocks noGrp="1"/>
          </p:cNvSpPr>
          <p:nvPr>
            <p:ph type="pic" idx="2"/>
          </p:nvPr>
        </p:nvSpPr>
        <p:spPr>
          <a:xfrm>
            <a:off x="334962" y="368300"/>
            <a:ext cx="11522075" cy="4188486"/>
          </a:xfrm>
          <a:prstGeom prst="roundRect">
            <a:avLst>
              <a:gd name="adj" fmla="val 3627"/>
            </a:avLst>
          </a:prstGeom>
          <a:solidFill>
            <a:schemeClr val="dk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44" name="Google Shape;844;g3d4fa71308e_2_473"/>
          <p:cNvSpPr txBox="1">
            <a:spLocks noGrp="1"/>
          </p:cNvSpPr>
          <p:nvPr>
            <p:ph type="body" idx="1"/>
          </p:nvPr>
        </p:nvSpPr>
        <p:spPr>
          <a:xfrm>
            <a:off x="334962" y="4799556"/>
            <a:ext cx="11522074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45" name="Google Shape;845;g3d4fa71308e_2_47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846" name="Google Shape;846;g3d4fa71308e_2_47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847" name="Google Shape;847;g3d4fa71308e_2_473"/>
          <p:cNvSpPr txBox="1">
            <a:spLocks noGrp="1"/>
          </p:cNvSpPr>
          <p:nvPr>
            <p:ph type="title"/>
          </p:nvPr>
        </p:nvSpPr>
        <p:spPr>
          <a:xfrm>
            <a:off x="572467" y="3219386"/>
            <a:ext cx="11043271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48" name="Google Shape;848;g3d4fa71308e_2_473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d4fa71308e_2_48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854" name="Google Shape;854;g3d4fa71308e_2_48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855" name="Google Shape;855;g3d4fa71308e_2_48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56" name="Google Shape;856;g3d4fa71308e_2_482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57" name="Google Shape;857;g3d4fa71308e_2_482"/>
          <p:cNvSpPr txBox="1">
            <a:spLocks noGrp="1"/>
          </p:cNvSpPr>
          <p:nvPr>
            <p:ph type="body" idx="2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58" name="Google Shape;858;g3d4fa71308e_2_482"/>
          <p:cNvSpPr txBox="1">
            <a:spLocks noGrp="1"/>
          </p:cNvSpPr>
          <p:nvPr>
            <p:ph type="body" idx="3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59" name="Google Shape;859;g3d4fa71308e_2_482"/>
          <p:cNvSpPr txBox="1">
            <a:spLocks noGrp="1"/>
          </p:cNvSpPr>
          <p:nvPr>
            <p:ph type="body" idx="4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60" name="Google Shape;860;g3d4fa71308e_2_482"/>
          <p:cNvSpPr txBox="1">
            <a:spLocks noGrp="1"/>
          </p:cNvSpPr>
          <p:nvPr>
            <p:ph type="body" idx="5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61" name="Google Shape;861;g3d4fa71308e_2_482"/>
          <p:cNvSpPr txBox="1">
            <a:spLocks noGrp="1"/>
          </p:cNvSpPr>
          <p:nvPr>
            <p:ph type="body" idx="6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62" name="Google Shape;862;g3d4fa71308e_2_482"/>
          <p:cNvSpPr txBox="1">
            <a:spLocks noGrp="1"/>
          </p:cNvSpPr>
          <p:nvPr>
            <p:ph type="body" idx="7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63" name="Google Shape;863;g3d4fa71308e_2_482"/>
          <p:cNvSpPr txBox="1">
            <a:spLocks noGrp="1"/>
          </p:cNvSpPr>
          <p:nvPr>
            <p:ph type="body" idx="8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64" name="Google Shape;864;g3d4fa71308e_2_482"/>
          <p:cNvSpPr>
            <a:spLocks noGrp="1"/>
          </p:cNvSpPr>
          <p:nvPr>
            <p:ph type="pic" idx="9"/>
          </p:nvPr>
        </p:nvSpPr>
        <p:spPr>
          <a:xfrm>
            <a:off x="8110543" y="1160463"/>
            <a:ext cx="3746495" cy="4608512"/>
          </a:xfrm>
          <a:prstGeom prst="roundRect">
            <a:avLst>
              <a:gd name="adj" fmla="val 420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65" name="Google Shape;865;g3d4fa71308e_2_482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d4fa71308e_2_49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871" name="Google Shape;871;g3d4fa71308e_2_49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872" name="Google Shape;872;g3d4fa71308e_2_49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73" name="Google Shape;873;g3d4fa71308e_2_498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874" name="Google Shape;874;g3d4fa71308e_2_498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75" name="Google Shape;875;g3d4fa71308e_2_498"/>
          <p:cNvSpPr txBox="1">
            <a:spLocks noGrp="1"/>
          </p:cNvSpPr>
          <p:nvPr>
            <p:ph type="body" idx="3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76" name="Google Shape;876;g3d4fa71308e_2_498"/>
          <p:cNvSpPr txBox="1">
            <a:spLocks noGrp="1"/>
          </p:cNvSpPr>
          <p:nvPr>
            <p:ph type="body" idx="4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77" name="Google Shape;877;g3d4fa71308e_2_498"/>
          <p:cNvSpPr txBox="1">
            <a:spLocks noGrp="1"/>
          </p:cNvSpPr>
          <p:nvPr>
            <p:ph type="body" idx="5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78" name="Google Shape;878;g3d4fa71308e_2_498"/>
          <p:cNvSpPr txBox="1">
            <a:spLocks noGrp="1"/>
          </p:cNvSpPr>
          <p:nvPr>
            <p:ph type="body" idx="6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79" name="Google Shape;879;g3d4fa71308e_2_498"/>
          <p:cNvSpPr txBox="1">
            <a:spLocks noGrp="1"/>
          </p:cNvSpPr>
          <p:nvPr>
            <p:ph type="body" idx="7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80" name="Google Shape;880;g3d4fa71308e_2_498"/>
          <p:cNvSpPr txBox="1">
            <a:spLocks noGrp="1"/>
          </p:cNvSpPr>
          <p:nvPr>
            <p:ph type="body" idx="8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81" name="Google Shape;881;g3d4fa71308e_2_498"/>
          <p:cNvSpPr txBox="1">
            <a:spLocks noGrp="1"/>
          </p:cNvSpPr>
          <p:nvPr>
            <p:ph type="body" idx="9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82" name="Google Shape;882;g3d4fa71308e_2_498"/>
          <p:cNvSpPr txBox="1">
            <a:spLocks noGrp="1"/>
          </p:cNvSpPr>
          <p:nvPr>
            <p:ph type="body" idx="13"/>
          </p:nvPr>
        </p:nvSpPr>
        <p:spPr>
          <a:xfrm>
            <a:off x="8324634" y="2044245"/>
            <a:ext cx="32997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883" name="Google Shape;883;g3d4fa71308e_2_498"/>
          <p:cNvSpPr txBox="1">
            <a:spLocks noGrp="1"/>
          </p:cNvSpPr>
          <p:nvPr>
            <p:ph type="body" idx="14"/>
          </p:nvPr>
        </p:nvSpPr>
        <p:spPr>
          <a:xfrm>
            <a:off x="8324635" y="2856542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d4fa71308e_2_515"/>
          <p:cNvSpPr>
            <a:spLocks noGrp="1"/>
          </p:cNvSpPr>
          <p:nvPr>
            <p:ph type="pic" idx="2"/>
          </p:nvPr>
        </p:nvSpPr>
        <p:spPr>
          <a:xfrm>
            <a:off x="6142304" y="1160464"/>
            <a:ext cx="5714734" cy="4608512"/>
          </a:xfrm>
          <a:prstGeom prst="roundRect">
            <a:avLst>
              <a:gd name="adj" fmla="val 3037"/>
            </a:avLst>
          </a:prstGeom>
          <a:solidFill>
            <a:srgbClr val="D9D9D9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889" name="Google Shape;889;g3d4fa71308e_2_51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890" name="Google Shape;890;g3d4fa71308e_2_51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891" name="Google Shape;891;g3d4fa71308e_2_51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892" name="Google Shape;892;g3d4fa71308e_2_515"/>
          <p:cNvSpPr txBox="1">
            <a:spLocks noGrp="1"/>
          </p:cNvSpPr>
          <p:nvPr>
            <p:ph type="body" idx="1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93" name="Google Shape;893;g3d4fa71308e_2_515"/>
          <p:cNvSpPr txBox="1">
            <a:spLocks noGrp="1"/>
          </p:cNvSpPr>
          <p:nvPr>
            <p:ph type="body" idx="3"/>
          </p:nvPr>
        </p:nvSpPr>
        <p:spPr>
          <a:xfrm>
            <a:off x="238224" y="1506046"/>
            <a:ext cx="5714734" cy="144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94" name="Google Shape;894;g3d4fa71308e_2_515"/>
          <p:cNvSpPr txBox="1">
            <a:spLocks noGrp="1"/>
          </p:cNvSpPr>
          <p:nvPr>
            <p:ph type="body" idx="4"/>
          </p:nvPr>
        </p:nvSpPr>
        <p:spPr>
          <a:xfrm>
            <a:off x="237503" y="1086924"/>
            <a:ext cx="57147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95" name="Google Shape;895;g3d4fa71308e_2_515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896" name="Google Shape;896;g3d4fa71308e_2_515"/>
          <p:cNvSpPr txBox="1">
            <a:spLocks noGrp="1"/>
          </p:cNvSpPr>
          <p:nvPr>
            <p:ph type="body" idx="6"/>
          </p:nvPr>
        </p:nvSpPr>
        <p:spPr>
          <a:xfrm>
            <a:off x="558504" y="3691156"/>
            <a:ext cx="5261711" cy="18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3d4fa71308e_2_527"/>
          <p:cNvSpPr>
            <a:spLocks noGrp="1"/>
          </p:cNvSpPr>
          <p:nvPr>
            <p:ph type="pic" idx="2"/>
          </p:nvPr>
        </p:nvSpPr>
        <p:spPr>
          <a:xfrm>
            <a:off x="6142304" y="3055716"/>
            <a:ext cx="5714734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902" name="Google Shape;902;g3d4fa71308e_2_52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03" name="Google Shape;903;g3d4fa71308e_2_52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904" name="Google Shape;904;g3d4fa71308e_2_52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05" name="Google Shape;905;g3d4fa71308e_2_527"/>
          <p:cNvSpPr txBox="1">
            <a:spLocks noGrp="1"/>
          </p:cNvSpPr>
          <p:nvPr>
            <p:ph type="body" idx="1"/>
          </p:nvPr>
        </p:nvSpPr>
        <p:spPr>
          <a:xfrm>
            <a:off x="575851" y="3691156"/>
            <a:ext cx="5245086" cy="188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906" name="Google Shape;906;g3d4fa71308e_2_527"/>
          <p:cNvSpPr txBox="1">
            <a:spLocks noGrp="1"/>
          </p:cNvSpPr>
          <p:nvPr>
            <p:ph type="body" idx="3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07" name="Google Shape;907;g3d4fa71308e_2_527"/>
          <p:cNvSpPr txBox="1">
            <a:spLocks noGrp="1"/>
          </p:cNvSpPr>
          <p:nvPr>
            <p:ph type="body" idx="4"/>
          </p:nvPr>
        </p:nvSpPr>
        <p:spPr>
          <a:xfrm>
            <a:off x="245497" y="2038834"/>
            <a:ext cx="11611539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08" name="Google Shape;908;g3d4fa71308e_2_527"/>
          <p:cNvSpPr txBox="1">
            <a:spLocks noGrp="1"/>
          </p:cNvSpPr>
          <p:nvPr>
            <p:ph type="body" idx="5"/>
          </p:nvPr>
        </p:nvSpPr>
        <p:spPr>
          <a:xfrm>
            <a:off x="244777" y="1619712"/>
            <a:ext cx="116115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09" name="Google Shape;909;g3d4fa71308e_2_527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d4fa71308e_2_338"/>
          <p:cNvSpPr txBox="1">
            <a:spLocks noGrp="1"/>
          </p:cNvSpPr>
          <p:nvPr>
            <p:ph type="ctrTitle"/>
          </p:nvPr>
        </p:nvSpPr>
        <p:spPr>
          <a:xfrm>
            <a:off x="640397" y="2934918"/>
            <a:ext cx="810255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/>
          </a:p>
        </p:txBody>
      </p:sp>
      <p:sp>
        <p:nvSpPr>
          <p:cNvPr id="697" name="Google Shape;697;g3d4fa71308e_2_338"/>
          <p:cNvSpPr txBox="1">
            <a:spLocks noGrp="1"/>
          </p:cNvSpPr>
          <p:nvPr>
            <p:ph type="subTitle" idx="1"/>
          </p:nvPr>
        </p:nvSpPr>
        <p:spPr>
          <a:xfrm>
            <a:off x="640397" y="3738723"/>
            <a:ext cx="603772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98" name="Google Shape;698;g3d4fa71308e_2_338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d4fa71308e_2_53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15" name="Google Shape;915;g3d4fa71308e_2_53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16" name="Google Shape;916;g3d4fa71308e_2_53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917" name="Google Shape;917;g3d4fa71308e_2_539"/>
          <p:cNvSpPr>
            <a:spLocks noGrp="1"/>
          </p:cNvSpPr>
          <p:nvPr>
            <p:ph type="pic" idx="2"/>
          </p:nvPr>
        </p:nvSpPr>
        <p:spPr>
          <a:xfrm>
            <a:off x="334963" y="2160103"/>
            <a:ext cx="11522075" cy="3608871"/>
          </a:xfrm>
          <a:prstGeom prst="roundRect">
            <a:avLst>
              <a:gd name="adj" fmla="val 362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918" name="Google Shape;918;g3d4fa71308e_2_539"/>
          <p:cNvSpPr txBox="1">
            <a:spLocks noGrp="1"/>
          </p:cNvSpPr>
          <p:nvPr>
            <p:ph type="body" idx="1"/>
          </p:nvPr>
        </p:nvSpPr>
        <p:spPr>
          <a:xfrm>
            <a:off x="237504" y="1136826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919" name="Google Shape;919;g3d4fa71308e_2_539"/>
          <p:cNvSpPr txBox="1">
            <a:spLocks noGrp="1"/>
          </p:cNvSpPr>
          <p:nvPr>
            <p:ph type="body" idx="3"/>
          </p:nvPr>
        </p:nvSpPr>
        <p:spPr>
          <a:xfrm>
            <a:off x="6170819" y="1136825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920" name="Google Shape;920;g3d4fa71308e_2_539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d4fa71308e_2_54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26" name="Google Shape;926;g3d4fa71308e_2_54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27" name="Google Shape;927;g3d4fa71308e_2_54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sp>
        <p:nvSpPr>
          <p:cNvPr id="928" name="Google Shape;928;g3d4fa71308e_2_549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29" name="Google Shape;929;g3d4fa71308e_2_549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30" name="Google Shape;930;g3d4fa71308e_2_549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d4fa71308e_2_55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36" name="Google Shape;936;g3d4fa71308e_2_55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37" name="Google Shape;937;g3d4fa71308e_2_55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938" name="Google Shape;938;g3d4fa71308e_2_558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39" name="Google Shape;939;g3d4fa71308e_2_558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3d4fa71308e_2_56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45" name="Google Shape;945;g3d4fa71308e_2_56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46" name="Google Shape;946;g3d4fa71308e_2_56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947" name="Google Shape;947;g3d4fa71308e_2_566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5018306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48" name="Google Shape;948;g3d4fa71308e_2_566"/>
          <p:cNvSpPr txBox="1">
            <a:spLocks noGrp="1"/>
          </p:cNvSpPr>
          <p:nvPr>
            <p:ph type="body" idx="2"/>
          </p:nvPr>
        </p:nvSpPr>
        <p:spPr>
          <a:xfrm>
            <a:off x="520347" y="1351477"/>
            <a:ext cx="5018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49" name="Google Shape;949;g3d4fa71308e_2_566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3d4fa71308e_2_57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55" name="Google Shape;955;g3d4fa71308e_2_57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56" name="Google Shape;956;g3d4fa71308e_2_57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sp>
        <p:nvSpPr>
          <p:cNvPr id="957" name="Google Shape;957;g3d4fa71308e_2_575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958" name="Google Shape;958;g3d4fa71308e_2_575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5043862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3d4fa71308e_2_58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64" name="Google Shape;964;g3d4fa71308e_2_58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65" name="Google Shape;965;g3d4fa71308e_2_58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sp>
        <p:nvSpPr>
          <p:cNvPr id="966" name="Google Shape;966;g3d4fa71308e_2_583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67" name="Google Shape;967;g3d4fa71308e_2_583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68" name="Google Shape;968;g3d4fa71308e_2_583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d4fa71308e_2_59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74" name="Google Shape;974;g3d4fa71308e_2_59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75" name="Google Shape;975;g3d4fa71308e_2_59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sp>
        <p:nvSpPr>
          <p:cNvPr id="976" name="Google Shape;976;g3d4fa71308e_2_592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977" name="Google Shape;977;g3d4fa71308e_2_592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d4fa71308e_2_60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83" name="Google Shape;983;g3d4fa71308e_2_60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84" name="Google Shape;984;g3d4fa71308e_2_60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  <p:sp>
        <p:nvSpPr>
          <p:cNvPr id="985" name="Google Shape;985;g3d4fa71308e_2_600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986" name="Google Shape;986;g3d4fa71308e_2_600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87" name="Google Shape;987;g3d4fa71308e_2_600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3d4fa71308e_2_60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993" name="Google Shape;993;g3d4fa71308e_2_60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994" name="Google Shape;994;g3d4fa71308e_2_60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  <p:sp>
        <p:nvSpPr>
          <p:cNvPr id="995" name="Google Shape;995;g3d4fa71308e_2_609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996" name="Google Shape;996;g3d4fa71308e_2_609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d4fa71308e_2_61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02" name="Google Shape;1002;g3d4fa71308e_2_61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03" name="Google Shape;1003;g3d4fa71308e_2_61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  <p:sp>
        <p:nvSpPr>
          <p:cNvPr id="1004" name="Google Shape;1004;g3d4fa71308e_2_617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d4fa71308e_2_34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04" name="Google Shape;704;g3d4fa71308e_2_34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705" name="Google Shape;705;g3d4fa71308e_2_345"/>
          <p:cNvSpPr>
            <a:spLocks noGrp="1"/>
          </p:cNvSpPr>
          <p:nvPr>
            <p:ph type="pic" idx="2"/>
          </p:nvPr>
        </p:nvSpPr>
        <p:spPr>
          <a:xfrm>
            <a:off x="6252519" y="1160463"/>
            <a:ext cx="5604519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06" name="Google Shape;706;g3d4fa71308e_2_345"/>
          <p:cNvSpPr txBox="1">
            <a:spLocks noGrp="1"/>
          </p:cNvSpPr>
          <p:nvPr>
            <p:ph type="body" idx="1"/>
          </p:nvPr>
        </p:nvSpPr>
        <p:spPr>
          <a:xfrm>
            <a:off x="237504" y="1585731"/>
            <a:ext cx="5858496" cy="41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07" name="Google Shape;707;g3d4fa71308e_2_345"/>
          <p:cNvSpPr txBox="1">
            <a:spLocks noGrp="1"/>
          </p:cNvSpPr>
          <p:nvPr>
            <p:ph type="body" idx="3"/>
          </p:nvPr>
        </p:nvSpPr>
        <p:spPr>
          <a:xfrm>
            <a:off x="236783" y="1131213"/>
            <a:ext cx="5858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708" name="Google Shape;708;g3d4fa71308e_2_34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09" name="Google Shape;709;g3d4fa71308e_2_345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3d4fa71308e_2_624"/>
          <p:cNvSpPr txBox="1">
            <a:spLocks noGrp="1"/>
          </p:cNvSpPr>
          <p:nvPr>
            <p:ph type="ctrTitle"/>
          </p:nvPr>
        </p:nvSpPr>
        <p:spPr>
          <a:xfrm>
            <a:off x="627334" y="2731029"/>
            <a:ext cx="6037725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/>
          </a:p>
        </p:txBody>
      </p:sp>
      <p:sp>
        <p:nvSpPr>
          <p:cNvPr id="1010" name="Google Shape;1010;g3d4fa71308e_2_624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16" name="Google Shape;1016;p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  <p:sp>
        <p:nvSpPr>
          <p:cNvPr id="1017" name="Google Shape;1017;p2"/>
          <p:cNvSpPr>
            <a:spLocks noGrp="1"/>
          </p:cNvSpPr>
          <p:nvPr>
            <p:ph type="pic" idx="2"/>
          </p:nvPr>
        </p:nvSpPr>
        <p:spPr>
          <a:xfrm>
            <a:off x="6252519" y="1160463"/>
            <a:ext cx="5604519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018" name="Google Shape;1018;p2"/>
          <p:cNvSpPr txBox="1">
            <a:spLocks noGrp="1"/>
          </p:cNvSpPr>
          <p:nvPr>
            <p:ph type="body" idx="1"/>
          </p:nvPr>
        </p:nvSpPr>
        <p:spPr>
          <a:xfrm>
            <a:off x="237504" y="1585731"/>
            <a:ext cx="5858496" cy="41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19" name="Google Shape;1019;p2"/>
          <p:cNvSpPr txBox="1">
            <a:spLocks noGrp="1"/>
          </p:cNvSpPr>
          <p:nvPr>
            <p:ph type="body" idx="3"/>
          </p:nvPr>
        </p:nvSpPr>
        <p:spPr>
          <a:xfrm>
            <a:off x="236783" y="1131213"/>
            <a:ext cx="5858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020" name="Google Shape;1020;p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21" name="Google Shape;1021;p2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27" name="Google Shape;1027;p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  <p:sp>
        <p:nvSpPr>
          <p:cNvPr id="1028" name="Google Shape;1028;p3"/>
          <p:cNvSpPr>
            <a:spLocks noGrp="1"/>
          </p:cNvSpPr>
          <p:nvPr>
            <p:ph type="pic" idx="2"/>
          </p:nvPr>
        </p:nvSpPr>
        <p:spPr>
          <a:xfrm>
            <a:off x="6154927" y="1160464"/>
            <a:ext cx="5702111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029" name="Google Shape;1029;p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30" name="Google Shape;1030;p3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3"/>
          <p:cNvSpPr>
            <a:spLocks noGrp="1"/>
          </p:cNvSpPr>
          <p:nvPr>
            <p:ph type="pic" idx="4"/>
          </p:nvPr>
        </p:nvSpPr>
        <p:spPr>
          <a:xfrm>
            <a:off x="345159" y="1160464"/>
            <a:ext cx="569191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37" name="Google Shape;1037;p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  <p:sp>
        <p:nvSpPr>
          <p:cNvPr id="1038" name="Google Shape;1038;p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39" name="Google Shape;1039;p4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4"/>
          <p:cNvSpPr>
            <a:spLocks noGrp="1"/>
          </p:cNvSpPr>
          <p:nvPr>
            <p:ph type="pic" idx="3"/>
          </p:nvPr>
        </p:nvSpPr>
        <p:spPr>
          <a:xfrm>
            <a:off x="341313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041" name="Google Shape;1041;p4"/>
          <p:cNvSpPr>
            <a:spLocks noGrp="1"/>
          </p:cNvSpPr>
          <p:nvPr>
            <p:ph type="pic" idx="4"/>
          </p:nvPr>
        </p:nvSpPr>
        <p:spPr>
          <a:xfrm>
            <a:off x="3243837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042" name="Google Shape;1042;p4"/>
          <p:cNvSpPr>
            <a:spLocks noGrp="1"/>
          </p:cNvSpPr>
          <p:nvPr>
            <p:ph type="pic" idx="5"/>
          </p:nvPr>
        </p:nvSpPr>
        <p:spPr>
          <a:xfrm>
            <a:off x="6146361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043" name="Google Shape;1043;p4"/>
          <p:cNvSpPr>
            <a:spLocks noGrp="1"/>
          </p:cNvSpPr>
          <p:nvPr>
            <p:ph type="pic" idx="6"/>
          </p:nvPr>
        </p:nvSpPr>
        <p:spPr>
          <a:xfrm>
            <a:off x="9048885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  <p:sp>
        <p:nvSpPr>
          <p:cNvPr id="1050" name="Google Shape;1050;p5"/>
          <p:cNvSpPr>
            <a:spLocks noGrp="1"/>
          </p:cNvSpPr>
          <p:nvPr>
            <p:ph type="pic" idx="2"/>
          </p:nvPr>
        </p:nvSpPr>
        <p:spPr>
          <a:xfrm>
            <a:off x="334963" y="1160464"/>
            <a:ext cx="11522075" cy="4608512"/>
          </a:xfrm>
          <a:prstGeom prst="roundRect">
            <a:avLst>
              <a:gd name="adj" fmla="val 278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051" name="Google Shape;1051;p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52" name="Google Shape;1052;p5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546715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  <p:sp>
        <p:nvSpPr>
          <p:cNvPr id="1061" name="Google Shape;1061;p6"/>
          <p:cNvSpPr txBox="1">
            <a:spLocks noGrp="1"/>
          </p:cNvSpPr>
          <p:nvPr>
            <p:ph type="body" idx="2"/>
          </p:nvPr>
        </p:nvSpPr>
        <p:spPr>
          <a:xfrm>
            <a:off x="545995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062" name="Google Shape;1062;p6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p6"/>
          <p:cNvSpPr txBox="1">
            <a:spLocks noGrp="1"/>
          </p:cNvSpPr>
          <p:nvPr>
            <p:ph type="body" idx="4"/>
          </p:nvPr>
        </p:nvSpPr>
        <p:spPr>
          <a:xfrm>
            <a:off x="6374262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64" name="Google Shape;1064;p6"/>
          <p:cNvSpPr txBox="1">
            <a:spLocks noGrp="1"/>
          </p:cNvSpPr>
          <p:nvPr>
            <p:ph type="body" idx="5"/>
          </p:nvPr>
        </p:nvSpPr>
        <p:spPr>
          <a:xfrm>
            <a:off x="6373542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70" name="Google Shape;1070;p7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71" name="Google Shape;1071;p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72" name="Google Shape;1072;p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  <p:sp>
        <p:nvSpPr>
          <p:cNvPr id="1073" name="Google Shape;1073;p7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074" name="Google Shape;1074;p7"/>
          <p:cNvSpPr txBox="1">
            <a:spLocks noGrp="1"/>
          </p:cNvSpPr>
          <p:nvPr>
            <p:ph type="body" idx="3"/>
          </p:nvPr>
        </p:nvSpPr>
        <p:spPr>
          <a:xfrm>
            <a:off x="6367780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80" name="Google Shape;1080;p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81" name="Google Shape;1081;p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  <p:sp>
        <p:nvSpPr>
          <p:cNvPr id="1082" name="Google Shape;1082;p8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p8"/>
          <p:cNvSpPr txBox="1">
            <a:spLocks noGrp="1"/>
          </p:cNvSpPr>
          <p:nvPr>
            <p:ph type="body" idx="1"/>
          </p:nvPr>
        </p:nvSpPr>
        <p:spPr>
          <a:xfrm>
            <a:off x="50328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084" name="Google Shape;1084;p8"/>
          <p:cNvSpPr txBox="1">
            <a:spLocks noGrp="1"/>
          </p:cNvSpPr>
          <p:nvPr>
            <p:ph type="body" idx="3"/>
          </p:nvPr>
        </p:nvSpPr>
        <p:spPr>
          <a:xfrm>
            <a:off x="3413670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085" name="Google Shape;1085;p8"/>
          <p:cNvSpPr txBox="1">
            <a:spLocks noGrp="1"/>
          </p:cNvSpPr>
          <p:nvPr>
            <p:ph type="body" idx="4"/>
          </p:nvPr>
        </p:nvSpPr>
        <p:spPr>
          <a:xfrm>
            <a:off x="6324057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086" name="Google Shape;1086;p8"/>
          <p:cNvSpPr txBox="1">
            <a:spLocks noGrp="1"/>
          </p:cNvSpPr>
          <p:nvPr>
            <p:ph type="body" idx="5"/>
          </p:nvPr>
        </p:nvSpPr>
        <p:spPr>
          <a:xfrm>
            <a:off x="923444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92" name="Google Shape;1092;p9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11109900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93" name="Google Shape;1093;p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094" name="Google Shape;1094;p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  <p:sp>
        <p:nvSpPr>
          <p:cNvPr id="1095" name="Google Shape;1095;p9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101" name="Google Shape;1101;p1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  <p:sp>
        <p:nvSpPr>
          <p:cNvPr id="1102" name="Google Shape;1102;p1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103" name="Google Shape;1103;p10"/>
          <p:cNvSpPr txBox="1">
            <a:spLocks noGrp="1"/>
          </p:cNvSpPr>
          <p:nvPr>
            <p:ph type="body" idx="1"/>
          </p:nvPr>
        </p:nvSpPr>
        <p:spPr>
          <a:xfrm>
            <a:off x="520346" y="1356296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04" name="Google Shape;1104;p10"/>
          <p:cNvSpPr txBox="1">
            <a:spLocks noGrp="1"/>
          </p:cNvSpPr>
          <p:nvPr>
            <p:ph type="body" idx="2"/>
          </p:nvPr>
        </p:nvSpPr>
        <p:spPr>
          <a:xfrm>
            <a:off x="520346" y="254338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05" name="Google Shape;1105;p10"/>
          <p:cNvSpPr txBox="1">
            <a:spLocks noGrp="1"/>
          </p:cNvSpPr>
          <p:nvPr>
            <p:ph type="body" idx="3"/>
          </p:nvPr>
        </p:nvSpPr>
        <p:spPr>
          <a:xfrm>
            <a:off x="520346" y="3725633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06" name="Google Shape;1106;p10"/>
          <p:cNvSpPr txBox="1">
            <a:spLocks noGrp="1"/>
          </p:cNvSpPr>
          <p:nvPr>
            <p:ph type="body" idx="4"/>
          </p:nvPr>
        </p:nvSpPr>
        <p:spPr>
          <a:xfrm>
            <a:off x="520346" y="4910302"/>
            <a:ext cx="7506191" cy="6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07" name="Google Shape;1107;p10"/>
          <p:cNvSpPr>
            <a:spLocks noGrp="1"/>
          </p:cNvSpPr>
          <p:nvPr>
            <p:ph type="pic" idx="5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08" name="Google Shape;1108;p10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d4fa71308e_2_35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15" name="Google Shape;715;g3d4fa71308e_2_35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716" name="Google Shape;716;g3d4fa71308e_2_355"/>
          <p:cNvSpPr>
            <a:spLocks noGrp="1"/>
          </p:cNvSpPr>
          <p:nvPr>
            <p:ph type="pic" idx="2"/>
          </p:nvPr>
        </p:nvSpPr>
        <p:spPr>
          <a:xfrm>
            <a:off x="6154927" y="1160464"/>
            <a:ext cx="5702111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17" name="Google Shape;717;g3d4fa71308e_2_35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18" name="Google Shape;718;g3d4fa71308e_2_355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719" name="Google Shape;719;g3d4fa71308e_2_355"/>
          <p:cNvSpPr>
            <a:spLocks noGrp="1"/>
          </p:cNvSpPr>
          <p:nvPr>
            <p:ph type="pic" idx="4"/>
          </p:nvPr>
        </p:nvSpPr>
        <p:spPr>
          <a:xfrm>
            <a:off x="345159" y="1160464"/>
            <a:ext cx="569191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1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114" name="Google Shape;1114;p11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40</a:t>
            </a:fld>
            <a:endParaRPr/>
          </a:p>
        </p:txBody>
      </p:sp>
      <p:sp>
        <p:nvSpPr>
          <p:cNvPr id="1115" name="Google Shape;1115;p11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116" name="Google Shape;1116;p11"/>
          <p:cNvSpPr txBox="1">
            <a:spLocks noGrp="1"/>
          </p:cNvSpPr>
          <p:nvPr>
            <p:ph type="body" idx="1"/>
          </p:nvPr>
        </p:nvSpPr>
        <p:spPr>
          <a:xfrm>
            <a:off x="520345" y="1775637"/>
            <a:ext cx="7506191" cy="146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17" name="Google Shape;1117;p11"/>
          <p:cNvSpPr>
            <a:spLocks noGrp="1"/>
          </p:cNvSpPr>
          <p:nvPr>
            <p:ph type="pic" idx="2"/>
          </p:nvPr>
        </p:nvSpPr>
        <p:spPr>
          <a:xfrm>
            <a:off x="8328453" y="1160463"/>
            <a:ext cx="3528585" cy="4608512"/>
          </a:xfrm>
          <a:prstGeom prst="roundRect">
            <a:avLst>
              <a:gd name="adj" fmla="val 3148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18" name="Google Shape;1118;p11"/>
          <p:cNvSpPr txBox="1">
            <a:spLocks noGrp="1"/>
          </p:cNvSpPr>
          <p:nvPr>
            <p:ph type="body" idx="3"/>
          </p:nvPr>
        </p:nvSpPr>
        <p:spPr>
          <a:xfrm>
            <a:off x="520346" y="1351477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19" name="Google Shape;1119;p11"/>
          <p:cNvSpPr txBox="1">
            <a:spLocks noGrp="1"/>
          </p:cNvSpPr>
          <p:nvPr>
            <p:ph type="body" idx="4"/>
          </p:nvPr>
        </p:nvSpPr>
        <p:spPr>
          <a:xfrm>
            <a:off x="520345" y="4140219"/>
            <a:ext cx="7506191" cy="145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20" name="Google Shape;1120;p11"/>
          <p:cNvSpPr txBox="1">
            <a:spLocks noGrp="1"/>
          </p:cNvSpPr>
          <p:nvPr>
            <p:ph type="body" idx="5"/>
          </p:nvPr>
        </p:nvSpPr>
        <p:spPr>
          <a:xfrm>
            <a:off x="520346" y="3716058"/>
            <a:ext cx="5858495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21" name="Google Shape;1121;p11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2"/>
          <p:cNvSpPr>
            <a:spLocks noGrp="1"/>
          </p:cNvSpPr>
          <p:nvPr>
            <p:ph type="pic" idx="2"/>
          </p:nvPr>
        </p:nvSpPr>
        <p:spPr>
          <a:xfrm>
            <a:off x="334963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27" name="Google Shape;1127;p12"/>
          <p:cNvSpPr>
            <a:spLocks noGrp="1"/>
          </p:cNvSpPr>
          <p:nvPr>
            <p:ph type="pic" idx="3"/>
          </p:nvPr>
        </p:nvSpPr>
        <p:spPr>
          <a:xfrm>
            <a:off x="4235631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28" name="Google Shape;1128;p1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129" name="Google Shape;1129;p1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  <p:sp>
        <p:nvSpPr>
          <p:cNvPr id="1130" name="Google Shape;1130;p1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131" name="Google Shape;1131;p12"/>
          <p:cNvSpPr txBox="1">
            <a:spLocks noGrp="1"/>
          </p:cNvSpPr>
          <p:nvPr>
            <p:ph type="body" idx="1"/>
          </p:nvPr>
        </p:nvSpPr>
        <p:spPr>
          <a:xfrm>
            <a:off x="238226" y="5131035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2" name="Google Shape;1132;p12"/>
          <p:cNvSpPr txBox="1">
            <a:spLocks noGrp="1"/>
          </p:cNvSpPr>
          <p:nvPr>
            <p:ph type="body" idx="4"/>
          </p:nvPr>
        </p:nvSpPr>
        <p:spPr>
          <a:xfrm>
            <a:off x="237506" y="4711913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33" name="Google Shape;1133;p12"/>
          <p:cNvSpPr txBox="1">
            <a:spLocks noGrp="1"/>
          </p:cNvSpPr>
          <p:nvPr>
            <p:ph type="body" idx="5"/>
          </p:nvPr>
        </p:nvSpPr>
        <p:spPr>
          <a:xfrm>
            <a:off x="4138894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4" name="Google Shape;1134;p12"/>
          <p:cNvSpPr txBox="1">
            <a:spLocks noGrp="1"/>
          </p:cNvSpPr>
          <p:nvPr>
            <p:ph type="body" idx="6"/>
          </p:nvPr>
        </p:nvSpPr>
        <p:spPr>
          <a:xfrm>
            <a:off x="4138174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35" name="Google Shape;1135;p12"/>
          <p:cNvSpPr>
            <a:spLocks noGrp="1"/>
          </p:cNvSpPr>
          <p:nvPr>
            <p:ph type="pic" idx="7"/>
          </p:nvPr>
        </p:nvSpPr>
        <p:spPr>
          <a:xfrm>
            <a:off x="8136299" y="1160462"/>
            <a:ext cx="3716176" cy="3446261"/>
          </a:xfrm>
          <a:prstGeom prst="roundRect">
            <a:avLst>
              <a:gd name="adj" fmla="val 448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36" name="Google Shape;1136;p12"/>
          <p:cNvSpPr txBox="1">
            <a:spLocks noGrp="1"/>
          </p:cNvSpPr>
          <p:nvPr>
            <p:ph type="body" idx="8"/>
          </p:nvPr>
        </p:nvSpPr>
        <p:spPr>
          <a:xfrm>
            <a:off x="8039562" y="5119460"/>
            <a:ext cx="3812913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7" name="Google Shape;1137;p12"/>
          <p:cNvSpPr txBox="1">
            <a:spLocks noGrp="1"/>
          </p:cNvSpPr>
          <p:nvPr>
            <p:ph type="body" idx="9"/>
          </p:nvPr>
        </p:nvSpPr>
        <p:spPr>
          <a:xfrm>
            <a:off x="8038842" y="4700338"/>
            <a:ext cx="381291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38" name="Google Shape;1138;p12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144" name="Google Shape;1144;p1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  <p:sp>
        <p:nvSpPr>
          <p:cNvPr id="1145" name="Google Shape;1145;p1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146" name="Google Shape;1146;p13"/>
          <p:cNvSpPr txBox="1">
            <a:spLocks noGrp="1"/>
          </p:cNvSpPr>
          <p:nvPr>
            <p:ph type="body" idx="1"/>
          </p:nvPr>
        </p:nvSpPr>
        <p:spPr>
          <a:xfrm>
            <a:off x="520039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47" name="Google Shape;1147;p13"/>
          <p:cNvSpPr txBox="1">
            <a:spLocks noGrp="1"/>
          </p:cNvSpPr>
          <p:nvPr>
            <p:ph type="body" idx="2"/>
          </p:nvPr>
        </p:nvSpPr>
        <p:spPr>
          <a:xfrm>
            <a:off x="6350995" y="1748921"/>
            <a:ext cx="5325118" cy="10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148" name="Google Shape;1148;p13"/>
          <p:cNvSpPr>
            <a:spLocks noGrp="1"/>
          </p:cNvSpPr>
          <p:nvPr>
            <p:ph type="pic" idx="3"/>
          </p:nvPr>
        </p:nvSpPr>
        <p:spPr>
          <a:xfrm>
            <a:off x="6159320" y="3055716"/>
            <a:ext cx="5697717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49" name="Google Shape;1149;p13"/>
          <p:cNvSpPr>
            <a:spLocks noGrp="1"/>
          </p:cNvSpPr>
          <p:nvPr>
            <p:ph type="pic" idx="4"/>
          </p:nvPr>
        </p:nvSpPr>
        <p:spPr>
          <a:xfrm>
            <a:off x="334963" y="3055716"/>
            <a:ext cx="5695273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50" name="Google Shape;1150;p13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4"/>
          <p:cNvSpPr>
            <a:spLocks noGrp="1"/>
          </p:cNvSpPr>
          <p:nvPr>
            <p:ph type="pic" idx="2"/>
          </p:nvPr>
        </p:nvSpPr>
        <p:spPr>
          <a:xfrm>
            <a:off x="334962" y="368300"/>
            <a:ext cx="11522075" cy="4188486"/>
          </a:xfrm>
          <a:prstGeom prst="roundRect">
            <a:avLst>
              <a:gd name="adj" fmla="val 3627"/>
            </a:avLst>
          </a:prstGeom>
          <a:solidFill>
            <a:schemeClr val="dk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56" name="Google Shape;1156;p14"/>
          <p:cNvSpPr txBox="1">
            <a:spLocks noGrp="1"/>
          </p:cNvSpPr>
          <p:nvPr>
            <p:ph type="body" idx="1"/>
          </p:nvPr>
        </p:nvSpPr>
        <p:spPr>
          <a:xfrm>
            <a:off x="334962" y="4799556"/>
            <a:ext cx="11522074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57" name="Google Shape;1157;p1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158" name="Google Shape;1158;p1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43</a:t>
            </a:fld>
            <a:endParaRPr/>
          </a:p>
        </p:txBody>
      </p:sp>
      <p:sp>
        <p:nvSpPr>
          <p:cNvPr id="1159" name="Google Shape;1159;p14"/>
          <p:cNvSpPr txBox="1">
            <a:spLocks noGrp="1"/>
          </p:cNvSpPr>
          <p:nvPr>
            <p:ph type="title"/>
          </p:nvPr>
        </p:nvSpPr>
        <p:spPr>
          <a:xfrm>
            <a:off x="572467" y="3219386"/>
            <a:ext cx="11043271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160" name="Google Shape;1160;p14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166" name="Google Shape;1166;p1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  <p:sp>
        <p:nvSpPr>
          <p:cNvPr id="1167" name="Google Shape;1167;p1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168" name="Google Shape;1168;p15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body" idx="2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70" name="Google Shape;1170;p15"/>
          <p:cNvSpPr txBox="1">
            <a:spLocks noGrp="1"/>
          </p:cNvSpPr>
          <p:nvPr>
            <p:ph type="body" idx="3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71" name="Google Shape;1171;p15"/>
          <p:cNvSpPr txBox="1">
            <a:spLocks noGrp="1"/>
          </p:cNvSpPr>
          <p:nvPr>
            <p:ph type="body" idx="4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72" name="Google Shape;1172;p15"/>
          <p:cNvSpPr txBox="1">
            <a:spLocks noGrp="1"/>
          </p:cNvSpPr>
          <p:nvPr>
            <p:ph type="body" idx="5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73" name="Google Shape;1173;p15"/>
          <p:cNvSpPr txBox="1">
            <a:spLocks noGrp="1"/>
          </p:cNvSpPr>
          <p:nvPr>
            <p:ph type="body" idx="6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74" name="Google Shape;1174;p15"/>
          <p:cNvSpPr txBox="1">
            <a:spLocks noGrp="1"/>
          </p:cNvSpPr>
          <p:nvPr>
            <p:ph type="body" idx="7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75" name="Google Shape;1175;p15"/>
          <p:cNvSpPr txBox="1">
            <a:spLocks noGrp="1"/>
          </p:cNvSpPr>
          <p:nvPr>
            <p:ph type="body" idx="8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76" name="Google Shape;1176;p15"/>
          <p:cNvSpPr>
            <a:spLocks noGrp="1"/>
          </p:cNvSpPr>
          <p:nvPr>
            <p:ph type="pic" idx="9"/>
          </p:nvPr>
        </p:nvSpPr>
        <p:spPr>
          <a:xfrm>
            <a:off x="8110543" y="1160463"/>
            <a:ext cx="3746495" cy="4608512"/>
          </a:xfrm>
          <a:prstGeom prst="roundRect">
            <a:avLst>
              <a:gd name="adj" fmla="val 4209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177" name="Google Shape;1177;p15"/>
          <p:cNvSpPr>
            <a:spLocks noGrp="1"/>
          </p:cNvSpPr>
          <p:nvPr>
            <p:ph type="pic" idx="1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183" name="Google Shape;1183;p1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45</a:t>
            </a:fld>
            <a:endParaRPr/>
          </a:p>
        </p:txBody>
      </p:sp>
      <p:sp>
        <p:nvSpPr>
          <p:cNvPr id="1184" name="Google Shape;1184;p1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185" name="Google Shape;1185;p16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186" name="Google Shape;1186;p16"/>
          <p:cNvSpPr txBox="1">
            <a:spLocks noGrp="1"/>
          </p:cNvSpPr>
          <p:nvPr>
            <p:ph type="body" idx="1"/>
          </p:nvPr>
        </p:nvSpPr>
        <p:spPr>
          <a:xfrm>
            <a:off x="559111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87" name="Google Shape;1187;p16"/>
          <p:cNvSpPr txBox="1">
            <a:spLocks noGrp="1"/>
          </p:cNvSpPr>
          <p:nvPr>
            <p:ph type="body" idx="3"/>
          </p:nvPr>
        </p:nvSpPr>
        <p:spPr>
          <a:xfrm>
            <a:off x="559112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88" name="Google Shape;1188;p16"/>
          <p:cNvSpPr txBox="1">
            <a:spLocks noGrp="1"/>
          </p:cNvSpPr>
          <p:nvPr>
            <p:ph type="body" idx="4"/>
          </p:nvPr>
        </p:nvSpPr>
        <p:spPr>
          <a:xfrm>
            <a:off x="4441998" y="200423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89" name="Google Shape;1189;p16"/>
          <p:cNvSpPr txBox="1">
            <a:spLocks noGrp="1"/>
          </p:cNvSpPr>
          <p:nvPr>
            <p:ph type="body" idx="5"/>
          </p:nvPr>
        </p:nvSpPr>
        <p:spPr>
          <a:xfrm>
            <a:off x="4441999" y="281653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90" name="Google Shape;1190;p16"/>
          <p:cNvSpPr txBox="1">
            <a:spLocks noGrp="1"/>
          </p:cNvSpPr>
          <p:nvPr>
            <p:ph type="body" idx="6"/>
          </p:nvPr>
        </p:nvSpPr>
        <p:spPr>
          <a:xfrm>
            <a:off x="559111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91" name="Google Shape;1191;p16"/>
          <p:cNvSpPr txBox="1">
            <a:spLocks noGrp="1"/>
          </p:cNvSpPr>
          <p:nvPr>
            <p:ph type="body" idx="7"/>
          </p:nvPr>
        </p:nvSpPr>
        <p:spPr>
          <a:xfrm>
            <a:off x="559112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92" name="Google Shape;1192;p16"/>
          <p:cNvSpPr txBox="1">
            <a:spLocks noGrp="1"/>
          </p:cNvSpPr>
          <p:nvPr>
            <p:ph type="body" idx="8"/>
          </p:nvPr>
        </p:nvSpPr>
        <p:spPr>
          <a:xfrm>
            <a:off x="4441998" y="4373357"/>
            <a:ext cx="329979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93" name="Google Shape;1193;p16"/>
          <p:cNvSpPr txBox="1">
            <a:spLocks noGrp="1"/>
          </p:cNvSpPr>
          <p:nvPr>
            <p:ph type="body" idx="9"/>
          </p:nvPr>
        </p:nvSpPr>
        <p:spPr>
          <a:xfrm>
            <a:off x="4441999" y="5185654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94" name="Google Shape;1194;p16"/>
          <p:cNvSpPr txBox="1">
            <a:spLocks noGrp="1"/>
          </p:cNvSpPr>
          <p:nvPr>
            <p:ph type="body" idx="13"/>
          </p:nvPr>
        </p:nvSpPr>
        <p:spPr>
          <a:xfrm>
            <a:off x="8324634" y="2044245"/>
            <a:ext cx="32997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/>
          </a:p>
        </p:txBody>
      </p:sp>
      <p:sp>
        <p:nvSpPr>
          <p:cNvPr id="1195" name="Google Shape;1195;p16"/>
          <p:cNvSpPr txBox="1">
            <a:spLocks noGrp="1"/>
          </p:cNvSpPr>
          <p:nvPr>
            <p:ph type="body" idx="14"/>
          </p:nvPr>
        </p:nvSpPr>
        <p:spPr>
          <a:xfrm>
            <a:off x="8324635" y="2856542"/>
            <a:ext cx="3299792" cy="4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7"/>
          <p:cNvSpPr>
            <a:spLocks noGrp="1"/>
          </p:cNvSpPr>
          <p:nvPr>
            <p:ph type="pic" idx="2"/>
          </p:nvPr>
        </p:nvSpPr>
        <p:spPr>
          <a:xfrm>
            <a:off x="6142304" y="1160464"/>
            <a:ext cx="5714734" cy="4608512"/>
          </a:xfrm>
          <a:prstGeom prst="roundRect">
            <a:avLst>
              <a:gd name="adj" fmla="val 3037"/>
            </a:avLst>
          </a:prstGeom>
          <a:solidFill>
            <a:srgbClr val="D9D9D9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201" name="Google Shape;1201;p1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02" name="Google Shape;1202;p1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  <p:sp>
        <p:nvSpPr>
          <p:cNvPr id="1203" name="Google Shape;1203;p1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04" name="Google Shape;1204;p17"/>
          <p:cNvSpPr txBox="1">
            <a:spLocks noGrp="1"/>
          </p:cNvSpPr>
          <p:nvPr>
            <p:ph type="body" idx="1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05" name="Google Shape;1205;p17"/>
          <p:cNvSpPr txBox="1">
            <a:spLocks noGrp="1"/>
          </p:cNvSpPr>
          <p:nvPr>
            <p:ph type="body" idx="3"/>
          </p:nvPr>
        </p:nvSpPr>
        <p:spPr>
          <a:xfrm>
            <a:off x="238224" y="1506046"/>
            <a:ext cx="5714734" cy="144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06" name="Google Shape;1206;p17"/>
          <p:cNvSpPr txBox="1">
            <a:spLocks noGrp="1"/>
          </p:cNvSpPr>
          <p:nvPr>
            <p:ph type="body" idx="4"/>
          </p:nvPr>
        </p:nvSpPr>
        <p:spPr>
          <a:xfrm>
            <a:off x="237503" y="1086924"/>
            <a:ext cx="57147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07" name="Google Shape;1207;p17"/>
          <p:cNvSpPr>
            <a:spLocks noGrp="1"/>
          </p:cNvSpPr>
          <p:nvPr>
            <p:ph type="pic" idx="5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208" name="Google Shape;1208;p17"/>
          <p:cNvSpPr txBox="1">
            <a:spLocks noGrp="1"/>
          </p:cNvSpPr>
          <p:nvPr>
            <p:ph type="body" idx="6"/>
          </p:nvPr>
        </p:nvSpPr>
        <p:spPr>
          <a:xfrm>
            <a:off x="558504" y="3691156"/>
            <a:ext cx="5261711" cy="18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8"/>
          <p:cNvSpPr>
            <a:spLocks noGrp="1"/>
          </p:cNvSpPr>
          <p:nvPr>
            <p:ph type="pic" idx="2"/>
          </p:nvPr>
        </p:nvSpPr>
        <p:spPr>
          <a:xfrm>
            <a:off x="6142304" y="3055716"/>
            <a:ext cx="5714734" cy="2713260"/>
          </a:xfrm>
          <a:prstGeom prst="roundRect">
            <a:avLst>
              <a:gd name="adj" fmla="val 4681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214" name="Google Shape;1214;p1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15" name="Google Shape;1215;p1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47</a:t>
            </a:fld>
            <a:endParaRPr/>
          </a:p>
        </p:txBody>
      </p:sp>
      <p:sp>
        <p:nvSpPr>
          <p:cNvPr id="1216" name="Google Shape;1216;p1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17" name="Google Shape;1217;p18"/>
          <p:cNvSpPr txBox="1">
            <a:spLocks noGrp="1"/>
          </p:cNvSpPr>
          <p:nvPr>
            <p:ph type="body" idx="1"/>
          </p:nvPr>
        </p:nvSpPr>
        <p:spPr>
          <a:xfrm>
            <a:off x="575851" y="3691156"/>
            <a:ext cx="5245086" cy="188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218" name="Google Shape;1218;p18"/>
          <p:cNvSpPr txBox="1">
            <a:spLocks noGrp="1"/>
          </p:cNvSpPr>
          <p:nvPr>
            <p:ph type="body" idx="3"/>
          </p:nvPr>
        </p:nvSpPr>
        <p:spPr>
          <a:xfrm>
            <a:off x="575130" y="3272034"/>
            <a:ext cx="5245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19" name="Google Shape;1219;p18"/>
          <p:cNvSpPr txBox="1">
            <a:spLocks noGrp="1"/>
          </p:cNvSpPr>
          <p:nvPr>
            <p:ph type="body" idx="4"/>
          </p:nvPr>
        </p:nvSpPr>
        <p:spPr>
          <a:xfrm>
            <a:off x="245497" y="2038834"/>
            <a:ext cx="11611539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20" name="Google Shape;1220;p18"/>
          <p:cNvSpPr txBox="1">
            <a:spLocks noGrp="1"/>
          </p:cNvSpPr>
          <p:nvPr>
            <p:ph type="body" idx="5"/>
          </p:nvPr>
        </p:nvSpPr>
        <p:spPr>
          <a:xfrm>
            <a:off x="244777" y="1619712"/>
            <a:ext cx="116115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21" name="Google Shape;1221;p18"/>
          <p:cNvSpPr>
            <a:spLocks noGrp="1"/>
          </p:cNvSpPr>
          <p:nvPr>
            <p:ph type="pic" idx="6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9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27" name="Google Shape;1227;p19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28" name="Google Shape;1228;p19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48</a:t>
            </a:fld>
            <a:endParaRPr/>
          </a:p>
        </p:txBody>
      </p:sp>
      <p:sp>
        <p:nvSpPr>
          <p:cNvPr id="1229" name="Google Shape;1229;p19"/>
          <p:cNvSpPr>
            <a:spLocks noGrp="1"/>
          </p:cNvSpPr>
          <p:nvPr>
            <p:ph type="pic" idx="2"/>
          </p:nvPr>
        </p:nvSpPr>
        <p:spPr>
          <a:xfrm>
            <a:off x="334963" y="2160103"/>
            <a:ext cx="11522075" cy="3608871"/>
          </a:xfrm>
          <a:prstGeom prst="roundRect">
            <a:avLst>
              <a:gd name="adj" fmla="val 362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1230" name="Google Shape;1230;p19"/>
          <p:cNvSpPr txBox="1">
            <a:spLocks noGrp="1"/>
          </p:cNvSpPr>
          <p:nvPr>
            <p:ph type="body" idx="1"/>
          </p:nvPr>
        </p:nvSpPr>
        <p:spPr>
          <a:xfrm>
            <a:off x="237504" y="1136826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1231" name="Google Shape;1231;p19"/>
          <p:cNvSpPr txBox="1">
            <a:spLocks noGrp="1"/>
          </p:cNvSpPr>
          <p:nvPr>
            <p:ph type="body" idx="3"/>
          </p:nvPr>
        </p:nvSpPr>
        <p:spPr>
          <a:xfrm>
            <a:off x="6170819" y="1136825"/>
            <a:ext cx="5686217" cy="8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1232" name="Google Shape;1232;p19"/>
          <p:cNvSpPr>
            <a:spLocks noGrp="1"/>
          </p:cNvSpPr>
          <p:nvPr>
            <p:ph type="pic" idx="4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20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38" name="Google Shape;1238;p20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39" name="Google Shape;1239;p20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49</a:t>
            </a:fld>
            <a:endParaRPr/>
          </a:p>
        </p:txBody>
      </p:sp>
      <p:sp>
        <p:nvSpPr>
          <p:cNvPr id="1240" name="Google Shape;1240;p20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41" name="Google Shape;1241;p20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42" name="Google Shape;1242;p20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d4fa71308e_2_36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25" name="Google Shape;725;g3d4fa71308e_2_36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726" name="Google Shape;726;g3d4fa71308e_2_36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27" name="Google Shape;727;g3d4fa71308e_2_364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g3d4fa71308e_2_364"/>
          <p:cNvSpPr>
            <a:spLocks noGrp="1"/>
          </p:cNvSpPr>
          <p:nvPr>
            <p:ph type="pic" idx="3"/>
          </p:nvPr>
        </p:nvSpPr>
        <p:spPr>
          <a:xfrm>
            <a:off x="341313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29" name="Google Shape;729;g3d4fa71308e_2_364"/>
          <p:cNvSpPr>
            <a:spLocks noGrp="1"/>
          </p:cNvSpPr>
          <p:nvPr>
            <p:ph type="pic" idx="4"/>
          </p:nvPr>
        </p:nvSpPr>
        <p:spPr>
          <a:xfrm>
            <a:off x="3243837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30" name="Google Shape;730;g3d4fa71308e_2_364"/>
          <p:cNvSpPr>
            <a:spLocks noGrp="1"/>
          </p:cNvSpPr>
          <p:nvPr>
            <p:ph type="pic" idx="5"/>
          </p:nvPr>
        </p:nvSpPr>
        <p:spPr>
          <a:xfrm>
            <a:off x="6146361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31" name="Google Shape;731;g3d4fa71308e_2_364"/>
          <p:cNvSpPr>
            <a:spLocks noGrp="1"/>
          </p:cNvSpPr>
          <p:nvPr>
            <p:ph type="pic" idx="6"/>
          </p:nvPr>
        </p:nvSpPr>
        <p:spPr>
          <a:xfrm>
            <a:off x="9048885" y="1163254"/>
            <a:ext cx="2801802" cy="4608512"/>
          </a:xfrm>
          <a:prstGeom prst="roundRect">
            <a:avLst>
              <a:gd name="adj" fmla="val 4836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21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48" name="Google Shape;1248;p21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49" name="Google Shape;1249;p21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50</a:t>
            </a:fld>
            <a:endParaRPr/>
          </a:p>
        </p:txBody>
      </p:sp>
      <p:sp>
        <p:nvSpPr>
          <p:cNvPr id="1250" name="Google Shape;1250;p21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51" name="Google Shape;1251;p21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2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57" name="Google Shape;1257;p22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58" name="Google Shape;1258;p22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51</a:t>
            </a:fld>
            <a:endParaRPr/>
          </a:p>
        </p:txBody>
      </p:sp>
      <p:sp>
        <p:nvSpPr>
          <p:cNvPr id="1259" name="Google Shape;1259;p22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5018306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60" name="Google Shape;1260;p22"/>
          <p:cNvSpPr txBox="1">
            <a:spLocks noGrp="1"/>
          </p:cNvSpPr>
          <p:nvPr>
            <p:ph type="body" idx="2"/>
          </p:nvPr>
        </p:nvSpPr>
        <p:spPr>
          <a:xfrm>
            <a:off x="520347" y="1351477"/>
            <a:ext cx="5018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61" name="Google Shape;1261;p22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67" name="Google Shape;1267;p2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68" name="Google Shape;1268;p2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52</a:t>
            </a:fld>
            <a:endParaRPr/>
          </a:p>
        </p:txBody>
      </p:sp>
      <p:sp>
        <p:nvSpPr>
          <p:cNvPr id="1269" name="Google Shape;1269;p23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23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5043862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76" name="Google Shape;1276;p2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77" name="Google Shape;1277;p2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53</a:t>
            </a:fld>
            <a:endParaRPr/>
          </a:p>
        </p:txBody>
      </p:sp>
      <p:sp>
        <p:nvSpPr>
          <p:cNvPr id="1278" name="Google Shape;1278;p24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79" name="Google Shape;1279;p24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80" name="Google Shape;1280;p24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86" name="Google Shape;1286;p2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87" name="Google Shape;1287;p2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54</a:t>
            </a:fld>
            <a:endParaRPr/>
          </a:p>
        </p:txBody>
      </p:sp>
      <p:sp>
        <p:nvSpPr>
          <p:cNvPr id="1288" name="Google Shape;1288;p25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289" name="Google Shape;1289;p25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6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95" name="Google Shape;1295;p26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296" name="Google Shape;1296;p26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55</a:t>
            </a:fld>
            <a:endParaRPr/>
          </a:p>
        </p:txBody>
      </p:sp>
      <p:sp>
        <p:nvSpPr>
          <p:cNvPr id="1297" name="Google Shape;1297;p26"/>
          <p:cNvSpPr txBox="1">
            <a:spLocks noGrp="1"/>
          </p:cNvSpPr>
          <p:nvPr>
            <p:ph type="body" idx="1"/>
          </p:nvPr>
        </p:nvSpPr>
        <p:spPr>
          <a:xfrm>
            <a:off x="520345" y="1775636"/>
            <a:ext cx="4488977" cy="38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298" name="Google Shape;1298;p26"/>
          <p:cNvSpPr txBox="1">
            <a:spLocks noGrp="1"/>
          </p:cNvSpPr>
          <p:nvPr>
            <p:ph type="body" idx="2"/>
          </p:nvPr>
        </p:nvSpPr>
        <p:spPr>
          <a:xfrm>
            <a:off x="520346" y="1351477"/>
            <a:ext cx="4488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99" name="Google Shape;1299;p26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7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305" name="Google Shape;1305;p27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306" name="Google Shape;1306;p27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56</a:t>
            </a:fld>
            <a:endParaRPr/>
          </a:p>
        </p:txBody>
      </p:sp>
      <p:sp>
        <p:nvSpPr>
          <p:cNvPr id="1307" name="Google Shape;1307;p27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1308" name="Google Shape;1308;p27"/>
          <p:cNvSpPr txBox="1">
            <a:spLocks noGrp="1"/>
          </p:cNvSpPr>
          <p:nvPr>
            <p:ph type="body" idx="1"/>
          </p:nvPr>
        </p:nvSpPr>
        <p:spPr>
          <a:xfrm>
            <a:off x="513790" y="1319559"/>
            <a:ext cx="4488977" cy="427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8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314" name="Google Shape;1314;p28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1315" name="Google Shape;1315;p28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57</a:t>
            </a:fld>
            <a:endParaRPr/>
          </a:p>
        </p:txBody>
      </p:sp>
      <p:sp>
        <p:nvSpPr>
          <p:cNvPr id="1316" name="Google Shape;1316;p28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9"/>
          <p:cNvSpPr txBox="1">
            <a:spLocks noGrp="1"/>
          </p:cNvSpPr>
          <p:nvPr>
            <p:ph type="ctrTitle"/>
          </p:nvPr>
        </p:nvSpPr>
        <p:spPr>
          <a:xfrm>
            <a:off x="627334" y="2731029"/>
            <a:ext cx="6037725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/>
          </a:p>
        </p:txBody>
      </p:sp>
      <p:sp>
        <p:nvSpPr>
          <p:cNvPr id="1322" name="Google Shape;1322;p29"/>
          <p:cNvSpPr>
            <a:spLocks noGrp="1"/>
          </p:cNvSpPr>
          <p:nvPr>
            <p:ph type="pic" idx="2"/>
          </p:nvPr>
        </p:nvSpPr>
        <p:spPr>
          <a:xfrm>
            <a:off x="3596613" y="745402"/>
            <a:ext cx="2412628" cy="72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d4fa71308e_2_375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37" name="Google Shape;737;g3d4fa71308e_2_375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738" name="Google Shape;738;g3d4fa71308e_2_375"/>
          <p:cNvSpPr>
            <a:spLocks noGrp="1"/>
          </p:cNvSpPr>
          <p:nvPr>
            <p:ph type="pic" idx="2"/>
          </p:nvPr>
        </p:nvSpPr>
        <p:spPr>
          <a:xfrm>
            <a:off x="334963" y="1160464"/>
            <a:ext cx="11522075" cy="4608512"/>
          </a:xfrm>
          <a:prstGeom prst="roundRect">
            <a:avLst>
              <a:gd name="adj" fmla="val 2787"/>
            </a:avLst>
          </a:prstGeom>
          <a:solidFill>
            <a:schemeClr val="lt2"/>
          </a:solidFill>
          <a:ln>
            <a:noFill/>
          </a:ln>
          <a:effectLst>
            <a:outerShdw blurRad="406400" dist="203200" dir="5400000" algn="ctr" rotWithShape="0">
              <a:srgbClr val="000000">
                <a:alpha val="7058"/>
              </a:srgbClr>
            </a:outerShdw>
          </a:effectLst>
        </p:spPr>
      </p:sp>
      <p:sp>
        <p:nvSpPr>
          <p:cNvPr id="739" name="Google Shape;739;g3d4fa71308e_2_375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40" name="Google Shape;740;g3d4fa71308e_2_375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d4fa71308e_2_38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46" name="Google Shape;746;g3d4fa71308e_2_383"/>
          <p:cNvSpPr txBox="1">
            <a:spLocks noGrp="1"/>
          </p:cNvSpPr>
          <p:nvPr>
            <p:ph type="body" idx="1"/>
          </p:nvPr>
        </p:nvSpPr>
        <p:spPr>
          <a:xfrm>
            <a:off x="546715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47" name="Google Shape;747;g3d4fa71308e_2_38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48" name="Google Shape;748;g3d4fa71308e_2_38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749" name="Google Shape;749;g3d4fa71308e_2_383"/>
          <p:cNvSpPr txBox="1">
            <a:spLocks noGrp="1"/>
          </p:cNvSpPr>
          <p:nvPr>
            <p:ph type="body" idx="2"/>
          </p:nvPr>
        </p:nvSpPr>
        <p:spPr>
          <a:xfrm>
            <a:off x="545995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750" name="Google Shape;750;g3d4fa71308e_2_383"/>
          <p:cNvSpPr>
            <a:spLocks noGrp="1"/>
          </p:cNvSpPr>
          <p:nvPr>
            <p:ph type="pic" idx="3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751" name="Google Shape;751;g3d4fa71308e_2_383"/>
          <p:cNvSpPr txBox="1">
            <a:spLocks noGrp="1"/>
          </p:cNvSpPr>
          <p:nvPr>
            <p:ph type="body" idx="4"/>
          </p:nvPr>
        </p:nvSpPr>
        <p:spPr>
          <a:xfrm>
            <a:off x="6374262" y="1809962"/>
            <a:ext cx="5283961" cy="369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52" name="Google Shape;752;g3d4fa71308e_2_383"/>
          <p:cNvSpPr txBox="1">
            <a:spLocks noGrp="1"/>
          </p:cNvSpPr>
          <p:nvPr>
            <p:ph type="body" idx="5"/>
          </p:nvPr>
        </p:nvSpPr>
        <p:spPr>
          <a:xfrm>
            <a:off x="6373542" y="1355443"/>
            <a:ext cx="5283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d4fa71308e_2_394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58" name="Google Shape;758;g3d4fa71308e_2_394"/>
          <p:cNvSpPr txBox="1">
            <a:spLocks noGrp="1"/>
          </p:cNvSpPr>
          <p:nvPr>
            <p:ph type="body" idx="1"/>
          </p:nvPr>
        </p:nvSpPr>
        <p:spPr>
          <a:xfrm>
            <a:off x="540233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59" name="Google Shape;759;g3d4fa71308e_2_394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60" name="Google Shape;760;g3d4fa71308e_2_394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761" name="Google Shape;761;g3d4fa71308e_2_394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762" name="Google Shape;762;g3d4fa71308e_2_394"/>
          <p:cNvSpPr txBox="1">
            <a:spLocks noGrp="1"/>
          </p:cNvSpPr>
          <p:nvPr>
            <p:ph type="body" idx="3"/>
          </p:nvPr>
        </p:nvSpPr>
        <p:spPr>
          <a:xfrm>
            <a:off x="6367780" y="1380929"/>
            <a:ext cx="5283961" cy="415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d4fa71308e_2_403"/>
          <p:cNvSpPr txBox="1">
            <a:spLocks noGrp="1"/>
          </p:cNvSpPr>
          <p:nvPr>
            <p:ph type="title"/>
          </p:nvPr>
        </p:nvSpPr>
        <p:spPr>
          <a:xfrm>
            <a:off x="237504" y="279675"/>
            <a:ext cx="116195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8D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768" name="Google Shape;768;g3d4fa71308e_2_403"/>
          <p:cNvSpPr txBox="1">
            <a:spLocks noGrp="1"/>
          </p:cNvSpPr>
          <p:nvPr>
            <p:ph type="ftr" idx="11"/>
          </p:nvPr>
        </p:nvSpPr>
        <p:spPr>
          <a:xfrm>
            <a:off x="4388043" y="6047969"/>
            <a:ext cx="655606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Колонтитул</a:t>
            </a:r>
            <a:endParaRPr/>
          </a:p>
        </p:txBody>
      </p:sp>
      <p:sp>
        <p:nvSpPr>
          <p:cNvPr id="769" name="Google Shape;769;g3d4fa71308e_2_403"/>
          <p:cNvSpPr txBox="1">
            <a:spLocks noGrp="1"/>
          </p:cNvSpPr>
          <p:nvPr>
            <p:ph type="sldNum" idx="12"/>
          </p:nvPr>
        </p:nvSpPr>
        <p:spPr>
          <a:xfrm>
            <a:off x="11107389" y="6168493"/>
            <a:ext cx="586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770" name="Google Shape;770;g3d4fa71308e_2_403"/>
          <p:cNvSpPr>
            <a:spLocks noGrp="1"/>
          </p:cNvSpPr>
          <p:nvPr>
            <p:ph type="pic" idx="2"/>
          </p:nvPr>
        </p:nvSpPr>
        <p:spPr>
          <a:xfrm>
            <a:off x="2330019" y="6098626"/>
            <a:ext cx="1419020" cy="438435"/>
          </a:xfrm>
          <a:prstGeom prst="rect">
            <a:avLst/>
          </a:prstGeom>
          <a:noFill/>
          <a:ln>
            <a:noFill/>
          </a:ln>
        </p:spPr>
      </p:sp>
      <p:sp>
        <p:nvSpPr>
          <p:cNvPr id="771" name="Google Shape;771;g3d4fa71308e_2_403"/>
          <p:cNvSpPr txBox="1">
            <a:spLocks noGrp="1"/>
          </p:cNvSpPr>
          <p:nvPr>
            <p:ph type="body" idx="1"/>
          </p:nvPr>
        </p:nvSpPr>
        <p:spPr>
          <a:xfrm>
            <a:off x="50328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72" name="Google Shape;772;g3d4fa71308e_2_403"/>
          <p:cNvSpPr txBox="1">
            <a:spLocks noGrp="1"/>
          </p:cNvSpPr>
          <p:nvPr>
            <p:ph type="body" idx="3"/>
          </p:nvPr>
        </p:nvSpPr>
        <p:spPr>
          <a:xfrm>
            <a:off x="3413670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73" name="Google Shape;773;g3d4fa71308e_2_403"/>
          <p:cNvSpPr txBox="1">
            <a:spLocks noGrp="1"/>
          </p:cNvSpPr>
          <p:nvPr>
            <p:ph type="body" idx="4"/>
          </p:nvPr>
        </p:nvSpPr>
        <p:spPr>
          <a:xfrm>
            <a:off x="6324057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774" name="Google Shape;774;g3d4fa71308e_2_403"/>
          <p:cNvSpPr txBox="1">
            <a:spLocks noGrp="1"/>
          </p:cNvSpPr>
          <p:nvPr>
            <p:ph type="body" idx="5"/>
          </p:nvPr>
        </p:nvSpPr>
        <p:spPr>
          <a:xfrm>
            <a:off x="9234443" y="1330941"/>
            <a:ext cx="2465162" cy="42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новные цвета">
      <a:dk1>
        <a:srgbClr val="000000"/>
      </a:dk1>
      <a:lt1>
        <a:srgbClr val="FFFFFF"/>
      </a:lt1>
      <a:dk2>
        <a:srgbClr val="002377"/>
      </a:dk2>
      <a:lt2>
        <a:srgbClr val="F2F2F2"/>
      </a:lt2>
      <a:accent1>
        <a:srgbClr val="00ACEC"/>
      </a:accent1>
      <a:accent2>
        <a:srgbClr val="002A8C"/>
      </a:accent2>
      <a:accent3>
        <a:srgbClr val="BED9FF"/>
      </a:accent3>
      <a:accent4>
        <a:srgbClr val="0032A7"/>
      </a:accent4>
      <a:accent5>
        <a:srgbClr val="0178FD"/>
      </a:accent5>
      <a:accent6>
        <a:srgbClr val="0171CA"/>
      </a:accent6>
      <a:hlink>
        <a:srgbClr val="00237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сновные цвета">
      <a:dk1>
        <a:srgbClr val="000000"/>
      </a:dk1>
      <a:lt1>
        <a:srgbClr val="FFFFFF"/>
      </a:lt1>
      <a:dk2>
        <a:srgbClr val="002377"/>
      </a:dk2>
      <a:lt2>
        <a:srgbClr val="F2F2F2"/>
      </a:lt2>
      <a:accent1>
        <a:srgbClr val="00ACEC"/>
      </a:accent1>
      <a:accent2>
        <a:srgbClr val="002A8C"/>
      </a:accent2>
      <a:accent3>
        <a:srgbClr val="BED9FF"/>
      </a:accent3>
      <a:accent4>
        <a:srgbClr val="0032A7"/>
      </a:accent4>
      <a:accent5>
        <a:srgbClr val="0178FD"/>
      </a:accent5>
      <a:accent6>
        <a:srgbClr val="0171CA"/>
      </a:accent6>
      <a:hlink>
        <a:srgbClr val="00237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Широкоэкранный</PresentationFormat>
  <Paragraphs>108</Paragraphs>
  <Slides>58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Calibri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Lenovo</cp:lastModifiedBy>
  <cp:revision>1</cp:revision>
  <dcterms:created xsi:type="dcterms:W3CDTF">2026-03-11T14:58:59Z</dcterms:created>
  <dcterms:modified xsi:type="dcterms:W3CDTF">2026-04-10T11:45:14Z</dcterms:modified>
</cp:coreProperties>
</file>