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8" r:id="rId4"/>
    <p:sldId id="259" r:id="rId5"/>
    <p:sldId id="270" r:id="rId6"/>
    <p:sldId id="269" r:id="rId7"/>
    <p:sldId id="271" r:id="rId8"/>
    <p:sldId id="267" r:id="rId9"/>
  </p:sldIdLst>
  <p:sldSz cx="9144000" cy="6858000" type="screen4x3"/>
  <p:notesSz cx="994727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-990" y="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1" cy="342682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5167" y="0"/>
            <a:ext cx="4309791" cy="342682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FFEBD59A-01D0-4E98-A479-533EBC58F8FC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4224"/>
            <a:ext cx="4309791" cy="342682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5167" y="6514224"/>
            <a:ext cx="4309791" cy="342682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2D565E52-88C1-4B7C-A3CF-625C664E5C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00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10485" cy="3429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9" y="1"/>
            <a:ext cx="4310485" cy="3429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77D36C68-DDAB-4D09-8E72-8E937BD7768C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9" y="3257550"/>
            <a:ext cx="7957819" cy="308610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5" cy="3429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9" y="6513910"/>
            <a:ext cx="4310485" cy="3429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0048289E-2F4B-4BDB-9E3D-307BE649A8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579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2006A-6BE7-43E8-8AD6-C09FC266B36F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28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D85EE-4AB9-42CD-8126-E74FE77A9ED8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797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16C-83BE-4CC1-8A21-D05CD30C43DB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1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13183-B2A1-4784-80CE-65A33D52CB0B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388E9-D2C3-4436-BFEE-5F0C2E0896FE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39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5BC7-66CE-44BA-84C4-ADF5D358A8E5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77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F641-8A7B-48BB-9924-29525D09D843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9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CC1A-CDB1-4CBC-83A8-3EB958439194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72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5C5F1-78C0-4305-B0EC-8CEF047F6C93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7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670FB-17C0-4434-90C8-A4668EF13565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09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D1FD-3FC4-47EA-B2EB-FF46800F6009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27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9404-ED28-47FE-9DC5-C6BCEA110D1D}" type="datetime1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0F9EB-2112-4866-8AFC-0758B0B74D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01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46527" y="2702262"/>
            <a:ext cx="3831772" cy="1569660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О подготовке к празднованию 75-летия Победы в Великой Отечественной </a:t>
            </a:r>
            <a:r>
              <a:rPr lang="ru-RU" sz="2400" b="1" dirty="0" smtClean="0">
                <a:solidFill>
                  <a:schemeClr val="bg1"/>
                </a:solidFill>
              </a:rPr>
              <a:t>войне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39270" y="4897736"/>
            <a:ext cx="3846286" cy="523220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Elektra Text Pro" panose="02000503030000020004" pitchFamily="50" charset="-52"/>
              </a:rPr>
              <a:t>Проректор по общим вопросам,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Elektra Text Pro" panose="02000503030000020004" pitchFamily="50" charset="-52"/>
              </a:rPr>
              <a:t>Ковалев М.А.</a:t>
            </a:r>
            <a:endParaRPr lang="ru-RU" sz="1400" dirty="0">
              <a:solidFill>
                <a:schemeClr val="bg1"/>
              </a:solidFill>
              <a:latin typeface="Elektra Text Pro" panose="02000503030000020004" pitchFamily="50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9270" y="6093311"/>
            <a:ext cx="3846286" cy="30777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Elektra Text Pro" panose="02000503030000020004" pitchFamily="50" charset="-52"/>
              </a:rPr>
              <a:t>Самара, 2020</a:t>
            </a:r>
            <a:endParaRPr lang="ru-RU" sz="1400" dirty="0">
              <a:solidFill>
                <a:schemeClr val="bg1"/>
              </a:solidFill>
              <a:latin typeface="Elektra Text Pro" panose="0200050303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8247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27314" y="163032"/>
            <a:ext cx="7898675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Список мероприятий Самарского университета</a:t>
            </a:r>
            <a:r>
              <a:rPr lang="ru-RU" b="1" dirty="0" smtClean="0">
                <a:solidFill>
                  <a:schemeClr val="bg1"/>
                </a:solidFill>
              </a:rPr>
              <a:t>, посвященных </a:t>
            </a:r>
            <a:r>
              <a:rPr lang="ru-RU" b="1" dirty="0">
                <a:solidFill>
                  <a:schemeClr val="bg1"/>
                </a:solidFill>
              </a:rPr>
              <a:t>75-летию Победы Советского народа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Великой Отечественной войне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67539" y="6332760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 smtClean="0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741219"/>
              </p:ext>
            </p:extLst>
          </p:nvPr>
        </p:nvGraphicFramePr>
        <p:xfrm>
          <a:off x="424288" y="898887"/>
          <a:ext cx="8375904" cy="53150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3598"/>
                <a:gridCol w="5475673"/>
                <a:gridCol w="1151376"/>
                <a:gridCol w="1375257"/>
              </a:tblGrid>
              <a:tr h="520262">
                <a:tc>
                  <a:txBody>
                    <a:bodyPr/>
                    <a:lstStyle/>
                    <a:p>
                      <a:pPr marL="457200" indent="-367030"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90170" algn="l"/>
                          <a:tab pos="291465" algn="l"/>
                        </a:tabLst>
                      </a:pP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№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Мероприятия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Сроки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проведения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indent="-68580" algn="ctr"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chemeClr val="bg1"/>
                          </a:solidFill>
                          <a:effectLst/>
                        </a:rPr>
                        <a:t>Ответств</a:t>
                      </a: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indent="-68580"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за </a:t>
                      </a:r>
                      <a:r>
                        <a:rPr lang="ru-RU" sz="1600" b="0" dirty="0" err="1" smtClean="0">
                          <a:solidFill>
                            <a:schemeClr val="bg1"/>
                          </a:solidFill>
                          <a:effectLst/>
                        </a:rPr>
                        <a:t>вып-ние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</a:tr>
              <a:tr h="544646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 льготной подписки на газеты для ветеранов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и труда на 2020 г.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январь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27518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Публикация материалов, посвящённых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в газете «Полёт», на сайте университета и в социальных сетях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январь-май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Корнилов Е.В.,</a:t>
                      </a:r>
                    </a:p>
                    <a:p>
                      <a:pPr indent="68580"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Пашков Д.Е.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19379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Проведение социологического опроса студентов на тему «Отношение к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январь–май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998861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в акции «История моей семьи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», проводимой в вузах Самарской области в социальных сетях (подготовка, сбор, размещение в социальных сетях копий семейных документов о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январь–май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9324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Экскурсии со студентами и школьниками «Стрелковое оружие Победы» и «Поколение победителей» в военном учебном центре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январь-май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Хабло И.И.,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директора институтов,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Горяинов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С.Б.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37331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Участие работников и студентов в памятных мероприятиях, посвященных дням Воинской Славы России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январь-май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4831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Творческий вечер «Письма с фронта»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02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067539" y="6332760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 smtClean="0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025529"/>
              </p:ext>
            </p:extLst>
          </p:nvPr>
        </p:nvGraphicFramePr>
        <p:xfrm>
          <a:off x="437420" y="884255"/>
          <a:ext cx="8209146" cy="51519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3588"/>
                <a:gridCol w="5475673"/>
                <a:gridCol w="1093889"/>
                <a:gridCol w="1345996"/>
              </a:tblGrid>
              <a:tr h="14831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«Уроки мужества»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4831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Фестиваль «Мелодии Победы»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54401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фотоконкурса, посвященного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4831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цикла лекций «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КуАИ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во время войны»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17799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Соревнование среди курсантов военного учебного центра, приуроченное к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Хабло И.И.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0560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Организация оздоровительного заезда ветеранов ВОв и труда в спортивно-оздоровительный лагерь «Полёт»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март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Хардин М.В.,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93202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Организация встречи ветеранов ВОв и труда с руководством университета с вручением памятных подарков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Ковалев М.А.,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1383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Вручение поздравительных открыток работникам, рождённым в 1927-1945 гг. (поколение «дети войны»)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апрель-май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04058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16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в конкурсе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селфи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«Помним и чтим – «Фотография с ветеранами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», проводимом в вузах Самарской области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27314" y="163032"/>
            <a:ext cx="7898675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Список мероприятий Самарского университета</a:t>
            </a:r>
            <a:r>
              <a:rPr lang="ru-RU" b="1" dirty="0" smtClean="0">
                <a:solidFill>
                  <a:schemeClr val="bg1"/>
                </a:solidFill>
              </a:rPr>
              <a:t>, посвященных </a:t>
            </a:r>
            <a:r>
              <a:rPr lang="ru-RU" b="1" dirty="0">
                <a:solidFill>
                  <a:schemeClr val="bg1"/>
                </a:solidFill>
              </a:rPr>
              <a:t>75-летию Победы Советского народа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Великой Отечественной войне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67539" y="6332760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CB11690-5800-4A0D-8C28-71894E2CF362}" type="slidenum">
              <a:rPr lang="ru-RU" smtClean="0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314" y="163032"/>
            <a:ext cx="7898675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Список мероприятий Самарского университета</a:t>
            </a:r>
            <a:r>
              <a:rPr lang="ru-RU" b="1" dirty="0" smtClean="0">
                <a:solidFill>
                  <a:schemeClr val="bg1"/>
                </a:solidFill>
              </a:rPr>
              <a:t>, посвященных </a:t>
            </a:r>
            <a:r>
              <a:rPr lang="ru-RU" b="1" dirty="0">
                <a:solidFill>
                  <a:schemeClr val="bg1"/>
                </a:solidFill>
              </a:rPr>
              <a:t>75-летию Победы Советского народа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Великой Отечественной войне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90646"/>
              </p:ext>
            </p:extLst>
          </p:nvPr>
        </p:nvGraphicFramePr>
        <p:xfrm>
          <a:off x="395021" y="891115"/>
          <a:ext cx="8500262" cy="531461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8445"/>
                <a:gridCol w="5859475"/>
                <a:gridCol w="804672"/>
                <a:gridCol w="1477670"/>
              </a:tblGrid>
              <a:tr h="535349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17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Поздравление ветеранов ВОв и труда на заседаниях совета ветеранов, на собраниях коллективов подразделений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апрель,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Павлов В.Ф.,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рук-ли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подразд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Размещение списка ветеранов ВОв Самарского университета на сайте университета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Павлов В.Ф.,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Пашков Д.Е.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545946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Изготовление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и размещение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 фойе административного корпуса и корпуса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№22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стендов, посвящённых Героям Советского Союза Губанову Г.П., Финютину И.И., Героям Социалистического Труда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Лукачёву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В.П., Козлову Д.И., Кузнецову Н.Д., а также стендов «Ветераны Великой Отечественной войны Самарского университета» («Они сражались за Родину», «Труженики тыла»)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Антоневич А.Н.,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Павлов В.Ф.,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Одобеску В.Т.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12064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тематических выставок в библиотеке и в музее авиации и космонавтики, посвященных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975" algn="l"/>
                          <a:tab pos="698500" algn="ctr"/>
                        </a:tabLs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80975" algn="l"/>
                          <a:tab pos="698500" algn="ctr"/>
                        </a:tabLs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Пашков Д.Е. 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70534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21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Заседания круглых столов на тему «Всемирно - историческая роль Победы Советского народа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 в рамках ежегодной молодежной научной конференции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4493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Показ видеофильмов о Второй мировой войне, о ветеранах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- работниках университета в музее авиации и космонавтики, главном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конференц-зале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в фойе корпусов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№3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№22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и административного корпуса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апрель,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Пашков Д.Е.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встреч – бесед ведущих преподавателей-ветеранов Самарского университета с учащимися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СМАЛ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апрель,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Архипов В.В.,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65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314" y="163032"/>
            <a:ext cx="7898675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Список мероприятий Самарского университета</a:t>
            </a:r>
            <a:r>
              <a:rPr lang="ru-RU" b="1" dirty="0" smtClean="0">
                <a:solidFill>
                  <a:schemeClr val="bg1"/>
                </a:solidFill>
              </a:rPr>
              <a:t>, посвященных </a:t>
            </a:r>
            <a:r>
              <a:rPr lang="ru-RU" b="1" dirty="0">
                <a:solidFill>
                  <a:schemeClr val="bg1"/>
                </a:solidFill>
              </a:rPr>
              <a:t>75-летию Победы Советского народа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Великой Отечественной войне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394960"/>
              </p:ext>
            </p:extLst>
          </p:nvPr>
        </p:nvGraphicFramePr>
        <p:xfrm>
          <a:off x="431597" y="903788"/>
          <a:ext cx="8353958" cy="53050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46227"/>
                <a:gridCol w="5542033"/>
                <a:gridCol w="1022407"/>
                <a:gridCol w="1343291"/>
              </a:tblGrid>
              <a:tr h="62679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студентов в Международной акции "15 дней до Великой Победы"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24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Одобеску В.Т.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92652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работников университета и студентов в автопробеге «Ветеранам глубинки – заботу и внимание»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01-09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Одобеску В.Т.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09721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Поздравление ветеранов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ветеранов труда, коллектива университета  через газету «Полёт» с Днём Победы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05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Корнилов Е.В.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45883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Размещение на досках объявлений в учебных корпусах университета плакатов с поздравлениями с 75-й годовщиной Победы в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05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Хардин М.В.,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2430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28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Возложение цветов у монумента погибшим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Вечного огня на площади Славы и на могилы участников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Д.И. Козлова, В.П.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Лукачёва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Г.П. Губанова и др.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05-08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Хабло И.И.,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002799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Торжественное собрание сотрудников, обучающихся и ветеранов университета, посвящённое 75 -летию Победы в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 и праздничный концерт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07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21590" indent="-90170"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Ковалев М.А.,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Леонов </a:t>
                      </a:r>
                      <a:r>
                        <a:rPr lang="ru-RU" sz="1600" b="0" smtClean="0">
                          <a:solidFill>
                            <a:schemeClr val="tx1"/>
                          </a:solidFill>
                          <a:effectLst/>
                        </a:rPr>
                        <a:t>М.М., 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Хабло И.И.,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02857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Проведение праздничного обеда для ветеранов Самарского университета – ветеранов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и труда с вручением подарков с юбилейной символикой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07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Ковалев М.А.,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Павлов В.Ф.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067539" y="6332760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CB11690-5800-4A0D-8C28-71894E2CF362}" type="slidenum">
              <a:rPr lang="ru-RU" smtClean="0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42809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314" y="163032"/>
            <a:ext cx="7898675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Список мероприятий Самарского университета</a:t>
            </a:r>
            <a:r>
              <a:rPr lang="ru-RU" b="1" dirty="0" smtClean="0">
                <a:solidFill>
                  <a:schemeClr val="bg1"/>
                </a:solidFill>
              </a:rPr>
              <a:t>, посвященных </a:t>
            </a:r>
            <a:r>
              <a:rPr lang="ru-RU" b="1" dirty="0">
                <a:solidFill>
                  <a:schemeClr val="bg1"/>
                </a:solidFill>
              </a:rPr>
              <a:t>75-летию Победы Советского народа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Великой Отечественной войне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67539" y="6332760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CB11690-5800-4A0D-8C28-71894E2CF362}" type="slidenum">
              <a:rPr lang="ru-RU" smtClean="0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760946"/>
              </p:ext>
            </p:extLst>
          </p:nvPr>
        </p:nvGraphicFramePr>
        <p:xfrm>
          <a:off x="453543" y="809363"/>
          <a:ext cx="8346642" cy="54095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1128"/>
                <a:gridCol w="5552238"/>
                <a:gridCol w="1089964"/>
                <a:gridCol w="1353312"/>
              </a:tblGrid>
              <a:tr h="559124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в параде Победы на площади Куйбышева (парадные расчеты, оцепление)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09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Хабло И.И.,</a:t>
                      </a:r>
                    </a:p>
                    <a:p>
                      <a:pPr indent="-68580"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77433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32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в акции «Бессмертный полк»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09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Хабло И.И.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4831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33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Проведение викторины, посвящённой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15-30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73703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34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Корпоративное мероприятие «Праздник улицы 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Лукачёва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», посвящённое году Памяти и Славы и 100-летию со Дня рождения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В.П.Лукачёва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23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88114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35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в гала-концерте студентов вузов Самарской области «Лучшие песни о войне»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3338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36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Участие во Всероссийской акции «Диктант Победы» 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76083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37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Организация мероприятия «Свеча памяти»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22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июня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757316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38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Проведение олимпиады по истории Вооруженных сил России и российского оружия для студентов Самарского университета, посвящённой «Дням воинской Славы России»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29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июня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0899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39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фотовыставок и выставок артефактов, посвящённых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течение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года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9793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40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волонтерского сопровождения мероприятий, посвящённых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 течение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года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97930">
                <a:tc>
                  <a:txBody>
                    <a:bodyPr/>
                    <a:lstStyle/>
                    <a:p>
                      <a:pPr marL="0" lvl="0" indent="0" algn="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r>
                        <a:rPr lang="ru-RU" sz="16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68580" marT="0" marB="0"/>
                </a:tc>
                <a:tc>
                  <a:txBody>
                    <a:bodyPr/>
                    <a:lstStyle/>
                    <a:p>
                      <a:pPr marL="87313" indent="0" algn="l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Участие хора Самарского университета «Поющая эскадрилья» в мероприятиях, посвященных 75-летию Победы в </a:t>
                      </a:r>
                      <a:r>
                        <a:rPr lang="ru-RU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ВОв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6858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течение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года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6858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Хабло И.И.</a:t>
                      </a:r>
                    </a:p>
                  </a:txBody>
                  <a:tcPr marL="0" marR="6858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  <a:lumMod val="0"/>
                            <a:lumOff val="10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1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F9EB-2112-4866-8AFC-0758B0B74D1C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067539" y="6332760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CB11690-5800-4A0D-8C28-71894E2CF362}" type="slidenum">
              <a:rPr lang="ru-RU" smtClean="0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314" y="163032"/>
            <a:ext cx="7898675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Список мероприятий Самарского университета</a:t>
            </a:r>
            <a:r>
              <a:rPr lang="ru-RU" b="1" dirty="0" smtClean="0">
                <a:solidFill>
                  <a:schemeClr val="bg1"/>
                </a:solidFill>
              </a:rPr>
              <a:t>, посвященных </a:t>
            </a:r>
            <a:r>
              <a:rPr lang="ru-RU" b="1" dirty="0">
                <a:solidFill>
                  <a:schemeClr val="bg1"/>
                </a:solidFill>
              </a:rPr>
              <a:t>75-летию Победы Советского народа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Великой Отечественной войне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747756"/>
              </p:ext>
            </p:extLst>
          </p:nvPr>
        </p:nvGraphicFramePr>
        <p:xfrm>
          <a:off x="453543" y="870509"/>
          <a:ext cx="8332013" cy="536691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1129"/>
                <a:gridCol w="5683911"/>
                <a:gridCol w="1009497"/>
                <a:gridCol w="1287476"/>
              </a:tblGrid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42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Участие работников и студентов Самарского университета в мероприятиях министерства образования и науки Самарской области, областной и городской администраций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течение 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года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Ковалев М.А.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43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экскурсии в Военно-исторический музей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ПУрВО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для иностранных студентов и слушателей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44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Проведение лекции «Дорогами войны» для иностранных студентов и слушателей с элементами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интерактива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и мастер классом, посвященной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февраль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45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кинотренинга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для иностранных студентов с просмотром художественного фильма о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и обсуждением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апрель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4493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46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Организация торжественного митинга «Мир чтит Память Победы» представителей стран, входивших в антигитлеровскую коалицию, из числа иностранных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студентов,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 возложением цветов к вечному огню на площади Славы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8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мая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47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Организация видеоакции «Мир во всем мире» (видеообращение иностранных студентов с призывом к миру на разных языках)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96620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48</a:t>
                      </a:r>
                      <a:r>
                        <a:rPr lang="ru-RU" sz="16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Участие в акции «Вальс Победы» в сквере Калинина г.Самары (выступление иностранных студентов с вокальными композициями для жителей города)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май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490118">
                <a:tc>
                  <a:txBody>
                    <a:bodyPr/>
                    <a:lstStyle/>
                    <a:p>
                      <a:pPr marL="0" lvl="0" indent="0" algn="r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0" dirty="0" smtClean="0">
                          <a:solidFill>
                            <a:schemeClr val="bg1"/>
                          </a:solidFill>
                          <a:effectLst/>
                        </a:rPr>
                        <a:t>49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/>
                </a:tc>
                <a:tc>
                  <a:txBody>
                    <a:bodyPr/>
                    <a:lstStyle/>
                    <a:p>
                      <a:pPr marL="9017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8-го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спортивного фестиваля для иностранных студентов, приуроченного к 75-летию Победы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ВОв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17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в течение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года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Леонов М.М.,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Тиц С.Н.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5561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48000">
                          <a:schemeClr val="accent1">
                            <a:tint val="44500"/>
                            <a:satMod val="160000"/>
                            <a:lumMod val="0"/>
                            <a:lumOff val="100000"/>
                            <a:alpha val="52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5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36692" y="6345239"/>
            <a:ext cx="469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Elektra Medium Pro" panose="02000803000000020004" pitchFamily="50" charset="-52"/>
              </a:rPr>
              <a:t>10</a:t>
            </a:r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6527" y="2613392"/>
            <a:ext cx="3831772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Elektra Text Pro" panose="02000503030000020004" pitchFamily="50" charset="-52"/>
              </a:rPr>
              <a:t>БЛАГОДАРЮ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Elektra Text Pro" panose="02000503030000020004" pitchFamily="50" charset="-52"/>
              </a:rPr>
              <a:t>ЗА ВНИМАНИЕ</a:t>
            </a:r>
            <a:endParaRPr lang="ru-RU" sz="2400" b="1" dirty="0">
              <a:solidFill>
                <a:schemeClr val="bg1"/>
              </a:solidFill>
              <a:latin typeface="Elektra Text Pro" panose="0200050303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5124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1276</Words>
  <Application>Microsoft Office PowerPoint</Application>
  <PresentationFormat>Экран (4:3)</PresentationFormat>
  <Paragraphs>256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Степанов</dc:creator>
  <cp:lastModifiedBy>Пользователь Windows</cp:lastModifiedBy>
  <cp:revision>47</cp:revision>
  <cp:lastPrinted>2020-01-23T12:02:12Z</cp:lastPrinted>
  <dcterms:created xsi:type="dcterms:W3CDTF">2016-03-09T10:31:39Z</dcterms:created>
  <dcterms:modified xsi:type="dcterms:W3CDTF">2020-01-23T12:58:54Z</dcterms:modified>
</cp:coreProperties>
</file>