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6"/>
  </p:notesMasterIdLst>
  <p:sldIdLst>
    <p:sldId id="256" r:id="rId2"/>
    <p:sldId id="258" r:id="rId3"/>
    <p:sldId id="259" r:id="rId4"/>
    <p:sldId id="267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441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36C68-DDAB-4D09-8E72-8E937BD7768C}" type="datetimeFigureOut">
              <a:rPr lang="ru-RU" smtClean="0"/>
              <a:t>05.09.2017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8289E-2F4B-4BDB-9E3D-307BE649A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579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8289E-2F4B-4BDB-9E3D-307BE649A8B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15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006A-6BE7-43E8-8AD6-C09FC266B36F}" type="datetime1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84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85EE-4AB9-42CD-8126-E74FE77A9ED8}" type="datetime1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73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16C-83BE-4CC1-8A21-D05CD30C43DB}" type="datetime1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180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3183-B2A1-4784-80CE-65A33D52CB0B}" type="datetime1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8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388E9-D2C3-4436-BFEE-5F0C2E0896FE}" type="datetime1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74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5BC7-66CE-44BA-84C4-ADF5D358A8E5}" type="datetime1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50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F641-8A7B-48BB-9924-29525D09D843}" type="datetime1">
              <a:rPr lang="ru-RU" smtClean="0"/>
              <a:t>05.09.2017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410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CC1A-CDB1-4CBC-83A8-3EB958439194}" type="datetime1">
              <a:rPr lang="ru-RU" smtClean="0"/>
              <a:t>05.09.2017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1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C5F1-78C0-4305-B0EC-8CEF047F6C93}" type="datetime1">
              <a:rPr lang="ru-RU" smtClean="0"/>
              <a:t>05.09.2017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14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70FB-17C0-4434-90C8-A4668EF13565}" type="datetime1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24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D1FD-3FC4-47EA-B2EB-FF46800F6009}" type="datetime1">
              <a:rPr lang="ru-RU" smtClean="0"/>
              <a:t>05.09.2017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02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09404-ED28-47FE-9DC5-C6BCEA110D1D}" type="datetime1">
              <a:rPr lang="ru-RU" smtClean="0"/>
              <a:t>05.09.2017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56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3"/>
            <a:ext cx="12192000" cy="68545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06758" y="2517593"/>
            <a:ext cx="3831772" cy="193899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Elektra Text Pro" panose="02000503030000020004" pitchFamily="50" charset="-52"/>
              </a:rPr>
              <a:t>Название презентации. Написание фирменным шрифтом, размер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Elektra Text Pro" panose="02000503030000020004" pitchFamily="50" charset="-52"/>
              </a:rPr>
              <a:t>не более </a:t>
            </a:r>
            <a:r>
              <a:rPr lang="en-US" sz="2000" dirty="0">
                <a:solidFill>
                  <a:schemeClr val="bg1"/>
                </a:solidFill>
                <a:latin typeface="Elektra Text Pro" panose="02000503030000020004" pitchFamily="50" charset="-52"/>
              </a:rPr>
              <a:t>18 </a:t>
            </a:r>
            <a:r>
              <a:rPr lang="ru-RU" sz="2000" dirty="0">
                <a:solidFill>
                  <a:schemeClr val="bg1"/>
                </a:solidFill>
                <a:latin typeface="Elektra Text Pro" panose="02000503030000020004" pitchFamily="50" charset="-52"/>
              </a:rPr>
              <a:t>п. Возможно использование полужирного шрифта.</a:t>
            </a:r>
            <a:endParaRPr lang="ru-RU" sz="2000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99501" y="4682300"/>
            <a:ext cx="3846286" cy="95410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Elektra Text Pro" panose="02000503030000020004" pitchFamily="50" charset="-52"/>
              </a:rPr>
              <a:t>Должность автора,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Elektra Text Pro" panose="02000503030000020004" pitchFamily="50" charset="-52"/>
              </a:rPr>
              <a:t>Ф.И.О автора</a:t>
            </a:r>
            <a:r>
              <a:rPr lang="en-US" sz="1400" dirty="0">
                <a:solidFill>
                  <a:schemeClr val="bg1"/>
                </a:solidFill>
                <a:latin typeface="Elektra Text Pro" panose="02000503030000020004" pitchFamily="50" charset="-52"/>
              </a:rPr>
              <a:t>.</a:t>
            </a:r>
            <a:endParaRPr lang="ru-RU" sz="1400" dirty="0">
              <a:solidFill>
                <a:schemeClr val="bg1"/>
              </a:solidFill>
              <a:latin typeface="Elektra Text Pro" panose="02000503030000020004" pitchFamily="50" charset="-52"/>
            </a:endParaRP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Elektra Text Pro" panose="02000503030000020004" pitchFamily="50" charset="-52"/>
              </a:rPr>
              <a:t>Написание фирменным шрифтом,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Elektra Text Pro" panose="02000503030000020004" pitchFamily="50" charset="-52"/>
              </a:rPr>
              <a:t>размер не более 14 п.</a:t>
            </a:r>
            <a:endParaRPr lang="ru-RU" sz="1400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99501" y="6093318"/>
            <a:ext cx="3846286" cy="30777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Elektra Text Pro" panose="02000503030000020004" pitchFamily="50" charset="-52"/>
              </a:rPr>
              <a:t>Город и дата</a:t>
            </a:r>
            <a:endParaRPr lang="ru-RU" sz="1400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48247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179" y="1514908"/>
            <a:ext cx="8411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</a:t>
            </a:r>
            <a:r>
              <a:rPr lang="ru-RU" dirty="0"/>
              <a:t>ирменный шрифт внедрен в файл презентации для отображения на компьютерах, на которых данный шрифт отсутствует.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351321" y="163040"/>
            <a:ext cx="7898675" cy="64633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Elektra Text Pro" panose="02000503030000020004" pitchFamily="50" charset="-52"/>
              </a:rPr>
              <a:t>НАЗВАНИЕ СЛАЙДА В 2 СТРОКИ.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Elektra Text Pro" panose="02000503030000020004" pitchFamily="50" charset="-52"/>
              </a:rPr>
              <a:t>ПРОПИСНЫЕ БУКВЫ, ШРИФТ 18 П.</a:t>
            </a:r>
            <a:endParaRPr lang="ru-RU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05759" y="6341149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E79BFED-6ECD-4563-B483-CEA192FFFCCF}" type="slidenum">
              <a:rPr lang="ru-RU">
                <a:solidFill>
                  <a:schemeClr val="bg1"/>
                </a:solidFill>
                <a:latin typeface="Elektra Medium Pro" panose="02000803000000020004" pitchFamily="50" charset="-52"/>
              </a:rPr>
              <a:t>2</a:t>
            </a:fld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80602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1321" y="301532"/>
            <a:ext cx="7898675" cy="36933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Elektra Text Pro" panose="02000503030000020004" pitchFamily="50" charset="-52"/>
              </a:rPr>
              <a:t>НАЗВАНИЕ СЛАЙДА В 1 СТРОКУ. ПРОПИСНЫЕ БУКВЫ, ШРИФТ 18 П</a:t>
            </a:r>
            <a:endParaRPr lang="ru-RU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09953" y="6324371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CB11690-5800-4A0D-8C28-71894E2CF362}" type="slidenum">
              <a:rPr lang="ru-RU">
                <a:solidFill>
                  <a:schemeClr val="bg1"/>
                </a:solidFill>
                <a:latin typeface="Elektra Medium Pro" panose="02000803000000020004" pitchFamily="50" charset="-52"/>
              </a:rPr>
              <a:t>3</a:t>
            </a:fld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179" y="1514908"/>
            <a:ext cx="8411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</a:t>
            </a:r>
            <a:r>
              <a:rPr lang="ru-RU" dirty="0"/>
              <a:t>ирменный шрифт внедрен в файл презентации для отображения на компьютерах, на которых данный шрифт отсутствует.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65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3"/>
            <a:ext cx="12192000" cy="68545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27734" y="2798065"/>
            <a:ext cx="3831772" cy="461665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Elektra Text Pro" panose="02000503030000020004" pitchFamily="50" charset="-52"/>
              </a:rPr>
              <a:t>THANK YOU</a:t>
            </a:r>
            <a:endParaRPr lang="ru-RU" sz="2400" b="1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0477" y="4455876"/>
            <a:ext cx="3846286" cy="95410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Elektra Text Pro" panose="02000503030000020004" pitchFamily="50" charset="-52"/>
              </a:rPr>
              <a:t>По желанию – личные контактные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Elektra Text Pro" panose="02000503030000020004" pitchFamily="50" charset="-52"/>
              </a:rPr>
              <a:t>данные автора,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Elektra Text Pro" panose="02000503030000020004" pitchFamily="50" charset="-52"/>
              </a:rPr>
              <a:t>телефон,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Elektra Text Pro" panose="02000503030000020004" pitchFamily="50" charset="-52"/>
              </a:rPr>
              <a:t>e-mail</a:t>
            </a:r>
            <a:endParaRPr lang="ru-RU" sz="1400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5124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460</TotalTime>
  <Words>112</Words>
  <Application>Microsoft Office PowerPoint</Application>
  <PresentationFormat>Широкоэкранный</PresentationFormat>
  <Paragraphs>20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Elektra Medium Pro</vt:lpstr>
      <vt:lpstr>Elektra Text Pro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Степанов</dc:creator>
  <cp:lastModifiedBy>567</cp:lastModifiedBy>
  <cp:revision>23</cp:revision>
  <dcterms:created xsi:type="dcterms:W3CDTF">2016-03-09T10:31:39Z</dcterms:created>
  <dcterms:modified xsi:type="dcterms:W3CDTF">2017-09-05T07:59:21Z</dcterms:modified>
</cp:coreProperties>
</file>