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8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79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1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9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77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72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9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7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06121-A089-4423-A3B0-9744FF373A43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01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6527" y="2517593"/>
            <a:ext cx="3831772" cy="193899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презентации. Написание фирменным шрифтом, размер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не более </a:t>
            </a:r>
            <a:r>
              <a:rPr lang="en-US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18 </a:t>
            </a:r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п. Возможно использование полужирного шрифта.</a:t>
            </a:r>
            <a:endParaRPr lang="ru-RU" sz="20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9270" y="4682293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Должность автора,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Ф.И.О автора</a:t>
            </a:r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.</a:t>
            </a:r>
            <a:endParaRPr lang="ru-RU" sz="1400" dirty="0" smtClean="0">
              <a:solidFill>
                <a:schemeClr val="bg1"/>
              </a:solidFill>
              <a:latin typeface="Elektra Text Pro" panose="02000503030000020004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Написание фирменным шрифтом,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размер не более 14 п.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9270" y="6093311"/>
            <a:ext cx="3846286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Город и дата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82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179" y="1514901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314" y="163033"/>
            <a:ext cx="7898675" cy="64633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2 СТРОКИ.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ПРОПИСНЫЕ БУКВЫ, ШРИФТ 18 П.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7539" y="6332760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FA989B3-333F-409F-908C-D5585E3CA1C2}" type="slidenum">
              <a:rPr lang="ru-RU" smtClean="0">
                <a:solidFill>
                  <a:schemeClr val="bg1"/>
                </a:solidFill>
                <a:latin typeface="Elektra Medium Pro" panose="02000803000000020004" pitchFamily="50" charset="-52"/>
              </a:rPr>
              <a:t>2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060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314" y="301532"/>
            <a:ext cx="7898675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1 СТРОКУ. ПРОПИСНЫЕ БУКВЫ, ШРИФТ 18 П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67539" y="6332760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9156311-AE7B-4094-9C24-FFA6C7C93F83}" type="slidenum">
              <a:rPr lang="ru-RU" smtClean="0">
                <a:solidFill>
                  <a:schemeClr val="bg1"/>
                </a:solidFill>
                <a:latin typeface="Elektra Medium Pro" panose="02000803000000020004" pitchFamily="50" charset="-52"/>
              </a:rPr>
              <a:t>3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179" y="1514901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6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39270" y="4455869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По желанию – личные контактные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данные автора,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телефон,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e-mail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4639270" y="4455886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По желанию – личные контактные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данные автора,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телефон,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e-mail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51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120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Elektra Medium Pro</vt:lpstr>
      <vt:lpstr>Elektra Text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Степанов</dc:creator>
  <cp:lastModifiedBy>Дмитрий Е. Пашков</cp:lastModifiedBy>
  <cp:revision>23</cp:revision>
  <dcterms:created xsi:type="dcterms:W3CDTF">2016-03-09T10:31:39Z</dcterms:created>
  <dcterms:modified xsi:type="dcterms:W3CDTF">2016-09-26T10:44:34Z</dcterms:modified>
</cp:coreProperties>
</file>