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9" r:id="rId4"/>
    <p:sldId id="26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2562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36C68-DDAB-4D09-8E72-8E937BD7768C}" type="datetimeFigureOut">
              <a:rPr lang="ru-RU" smtClean="0"/>
              <a:t>30.05.2016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8289E-2F4B-4BDB-9E3D-307BE649A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57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8289E-2F4B-4BDB-9E3D-307BE649A8B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1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006A-6BE7-43E8-8AD6-C09FC266B36F}" type="datetime1">
              <a:rPr lang="ru-RU" smtClean="0"/>
              <a:t>30.05.2016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8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85EE-4AB9-42CD-8126-E74FE77A9ED8}" type="datetime1">
              <a:rPr lang="ru-RU" smtClean="0"/>
              <a:t>30.05.2016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79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16C-83BE-4CC1-8A21-D05CD30C43DB}" type="datetime1">
              <a:rPr lang="ru-RU" smtClean="0"/>
              <a:t>30.05.2016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1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3183-B2A1-4784-80CE-65A33D52CB0B}" type="datetime1">
              <a:rPr lang="ru-RU" smtClean="0"/>
              <a:t>30.05.2016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388E9-D2C3-4436-BFEE-5F0C2E0896FE}" type="datetime1">
              <a:rPr lang="ru-RU" smtClean="0"/>
              <a:t>30.05.2016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39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5BC7-66CE-44BA-84C4-ADF5D358A8E5}" type="datetime1">
              <a:rPr lang="ru-RU" smtClean="0"/>
              <a:t>30.05.2016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77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F641-8A7B-48BB-9924-29525D09D843}" type="datetime1">
              <a:rPr lang="ru-RU" smtClean="0"/>
              <a:t>30.05.2016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9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CC1A-CDB1-4CBC-83A8-3EB958439194}" type="datetime1">
              <a:rPr lang="ru-RU" smtClean="0"/>
              <a:t>30.05.2016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72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C5F1-78C0-4305-B0EC-8CEF047F6C93}" type="datetime1">
              <a:rPr lang="ru-RU" smtClean="0"/>
              <a:t>30.05.2016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7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70FB-17C0-4434-90C8-A4668EF13565}" type="datetime1">
              <a:rPr lang="ru-RU" smtClean="0"/>
              <a:t>30.05.2016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9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D1FD-3FC4-47EA-B2EB-FF46800F6009}" type="datetime1">
              <a:rPr lang="ru-RU" smtClean="0"/>
              <a:t>30.05.2016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27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9404-ED28-47FE-9DC5-C6BCEA110D1D}" type="datetime1">
              <a:rPr lang="ru-RU" smtClean="0"/>
              <a:t>30.05.2016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01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6527" y="2517593"/>
            <a:ext cx="3831772" cy="193899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презентации. Написание фирменным шрифтом, размер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не более </a:t>
            </a:r>
            <a:r>
              <a:rPr lang="en-US" sz="20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18 </a:t>
            </a:r>
            <a:r>
              <a:rPr lang="ru-RU" sz="20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п. Возможно использование полужирного шрифта.</a:t>
            </a:r>
            <a:endParaRPr lang="ru-RU" sz="20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39270" y="4682293"/>
            <a:ext cx="3846286" cy="95410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Должность автора,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Ф.И.О автора</a:t>
            </a:r>
            <a:r>
              <a:rPr lang="en-US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.</a:t>
            </a:r>
            <a:endParaRPr lang="ru-RU" sz="1400" dirty="0" smtClean="0">
              <a:solidFill>
                <a:schemeClr val="bg1"/>
              </a:solidFill>
              <a:latin typeface="Elektra Text Pro" panose="02000503030000020004" pitchFamily="50" charset="-52"/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Написание фирменным шрифтом,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размер не более 14 п.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9270" y="6093311"/>
            <a:ext cx="3846286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Город и дата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824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3179" y="1514901"/>
            <a:ext cx="841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</a:t>
            </a:r>
            <a:r>
              <a:rPr lang="ru-RU" dirty="0" smtClean="0"/>
              <a:t>ирменный шрифт внедрен в файл презентации для отображения на компьютерах, на которых данный шрифт отсутствует.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27314" y="163033"/>
            <a:ext cx="7898675" cy="64633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СЛАЙДА В 2 СТРОКИ.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ПРОПИСНЫЕ БУКВЫ, ШРИФТ 18 П.</a:t>
            </a:r>
            <a:endParaRPr lang="ru-RU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67539" y="6332760"/>
            <a:ext cx="4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E79BFED-6ECD-4563-B483-CEA192FFFCCF}" type="slidenum">
              <a:rPr lang="ru-RU" smtClean="0">
                <a:solidFill>
                  <a:schemeClr val="bg1"/>
                </a:solidFill>
                <a:latin typeface="Elektra Medium Pro" panose="02000803000000020004" pitchFamily="50" charset="-52"/>
              </a:rPr>
              <a:t>2</a:t>
            </a:fld>
            <a:endParaRPr lang="ru-RU" dirty="0">
              <a:solidFill>
                <a:schemeClr val="bg1"/>
              </a:solidFill>
              <a:latin typeface="Elektra Medium Pro" panose="0200080300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060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314" y="301532"/>
            <a:ext cx="7898675" cy="36933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СЛАЙДА В 1 СТРОКУ. ПРОПИСНЫЕ БУКВЫ, ШРИФТ 18 П</a:t>
            </a:r>
            <a:endParaRPr lang="ru-RU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67539" y="6332760"/>
            <a:ext cx="4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CB11690-5800-4A0D-8C28-71894E2CF362}" type="slidenum">
              <a:rPr lang="ru-RU" smtClean="0">
                <a:solidFill>
                  <a:schemeClr val="bg1"/>
                </a:solidFill>
                <a:latin typeface="Elektra Medium Pro" panose="02000803000000020004" pitchFamily="50" charset="-52"/>
              </a:rPr>
              <a:t>3</a:t>
            </a:fld>
            <a:endParaRPr lang="ru-RU" dirty="0">
              <a:solidFill>
                <a:schemeClr val="bg1"/>
              </a:solidFill>
              <a:latin typeface="Elektra Medium Pro" panose="02000803000000020004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3179" y="1514901"/>
            <a:ext cx="841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</a:t>
            </a:r>
            <a:r>
              <a:rPr lang="ru-RU" dirty="0" smtClean="0"/>
              <a:t>ирменный шрифт внедрен в файл презентации для отображения на компьютерах, на которых данный шрифт отсутствует.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6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36692" y="6345239"/>
            <a:ext cx="4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Elektra Medium Pro" panose="02000803000000020004" pitchFamily="50" charset="-52"/>
              </a:rPr>
              <a:t>10</a:t>
            </a:r>
            <a:endParaRPr lang="ru-RU" dirty="0">
              <a:solidFill>
                <a:schemeClr val="bg1"/>
              </a:solidFill>
              <a:latin typeface="Elektra Medium Pro" panose="02000803000000020004" pitchFamily="50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46527" y="2613392"/>
            <a:ext cx="3831772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БЛАГОДАРЮ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ЗА ВНИМАНИЕ</a:t>
            </a:r>
            <a:endParaRPr lang="ru-RU" sz="2400" b="1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9270" y="4455869"/>
            <a:ext cx="3846286" cy="95410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По желанию – личные контактные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данные автора,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телефон,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Elektra Text Pro" panose="02000503030000020004" pitchFamily="50" charset="-52"/>
              </a:rPr>
              <a:t>e-mail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512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</TotalTime>
  <Words>114</Words>
  <Application>Microsoft Office PowerPoint</Application>
  <PresentationFormat>Экран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Степанов</dc:creator>
  <cp:lastModifiedBy>Лилия</cp:lastModifiedBy>
  <cp:revision>19</cp:revision>
  <dcterms:created xsi:type="dcterms:W3CDTF">2016-03-09T10:31:39Z</dcterms:created>
  <dcterms:modified xsi:type="dcterms:W3CDTF">2016-05-30T09:02:32Z</dcterms:modified>
</cp:coreProperties>
</file>