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381" r:id="rId3"/>
    <p:sldId id="400" r:id="rId4"/>
    <p:sldId id="395" r:id="rId5"/>
    <p:sldId id="396" r:id="rId6"/>
    <p:sldId id="370" r:id="rId7"/>
    <p:sldId id="411" r:id="rId8"/>
    <p:sldId id="412" r:id="rId9"/>
    <p:sldId id="413" r:id="rId10"/>
    <p:sldId id="408" r:id="rId11"/>
    <p:sldId id="409" r:id="rId12"/>
    <p:sldId id="404" r:id="rId13"/>
    <p:sldId id="393" r:id="rId14"/>
    <p:sldId id="407" r:id="rId15"/>
    <p:sldId id="382" r:id="rId16"/>
    <p:sldId id="391" r:id="rId17"/>
    <p:sldId id="392" r:id="rId18"/>
    <p:sldId id="414" r:id="rId19"/>
    <p:sldId id="388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62D"/>
    <a:srgbClr val="556471"/>
    <a:srgbClr val="50B9AE"/>
    <a:srgbClr val="A4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8"/>
    <p:restoredTop sz="92937"/>
  </p:normalViewPr>
  <p:slideViewPr>
    <p:cSldViewPr snapToGrid="0" snapToObjects="1">
      <p:cViewPr varScale="1">
        <p:scale>
          <a:sx n="94" d="100"/>
          <a:sy n="94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6808-60BF-FC4B-9368-C475F2D3DED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0AB5A-B2F1-8E4F-B8FA-DE8B90EC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0AB5A-B2F1-8E4F-B8FA-DE8B90ECD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90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69634" name="Shape 29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2472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do </a:t>
            </a:r>
            <a:r>
              <a:rPr lang="mr-IN" dirty="0"/>
              <a:t>–</a:t>
            </a:r>
            <a:r>
              <a:rPr lang="en-US" dirty="0"/>
              <a:t> provide publishing platforms for all of</a:t>
            </a:r>
            <a:r>
              <a:rPr lang="en-US" baseline="0" dirty="0"/>
              <a:t> academic files other than peer reviewed papers </a:t>
            </a:r>
            <a:r>
              <a:rPr lang="mr-IN" baseline="0" dirty="0"/>
              <a:t>–</a:t>
            </a:r>
            <a:r>
              <a:rPr lang="en-US" baseline="0" dirty="0"/>
              <a:t> started with NTROs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do </a:t>
            </a:r>
            <a:r>
              <a:rPr lang="mr-IN" dirty="0"/>
              <a:t>–</a:t>
            </a:r>
            <a:r>
              <a:rPr lang="en-US" dirty="0"/>
              <a:t> provide publishing platforms for all of</a:t>
            </a:r>
            <a:r>
              <a:rPr lang="en-US" baseline="0" dirty="0"/>
              <a:t> academic files other than peer reviewed papers </a:t>
            </a:r>
            <a:r>
              <a:rPr lang="mr-IN" baseline="0" dirty="0"/>
              <a:t>–</a:t>
            </a:r>
            <a:r>
              <a:rPr lang="en-US" baseline="0" dirty="0"/>
              <a:t> started with NTROs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>
                <a:ea typeface="ＭＳ Ｐゴシック" charset="-128"/>
              </a:rPr>
              <a:t>78 portals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F3101B2-E343-254A-BEBE-3728458CC8D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3947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BePress</a:t>
            </a:r>
            <a:r>
              <a:rPr lang="en-GB" dirty="0"/>
              <a:t> and SSRN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BePress</a:t>
            </a:r>
            <a:r>
              <a:rPr lang="en-GB" dirty="0"/>
              <a:t> and SSRN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BePress</a:t>
            </a:r>
            <a:r>
              <a:rPr lang="en-GB" dirty="0"/>
              <a:t> and SSRN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8E60-5BC5-F84C-B321-93391BCF7A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90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69634" name="Shape 29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5839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662C-59F6-6241-96C2-28DF68EC041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029D-9819-8F4F-B1BA-1728826F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@figshare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.osipov@digital-scien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/>
          </p:cNvSpPr>
          <p:nvPr/>
        </p:nvSpPr>
        <p:spPr bwMode="auto">
          <a:xfrm>
            <a:off x="2152651" y="3355887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br>
              <a:rPr lang="en-US" altLang="x-none"/>
            </a:br>
            <a:endParaRPr lang="en-US" altLang="x-none"/>
          </a:p>
          <a:p>
            <a:pPr>
              <a:defRPr/>
            </a:pPr>
            <a:br>
              <a:rPr lang="en-US" altLang="x-none"/>
            </a:br>
            <a:endParaRPr lang="en-US" alt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2FB38A-F194-4E48-B299-ABD1A1867269}"/>
              </a:ext>
            </a:extLst>
          </p:cNvPr>
          <p:cNvSpPr/>
          <p:nvPr/>
        </p:nvSpPr>
        <p:spPr>
          <a:xfrm>
            <a:off x="4977339" y="5018543"/>
            <a:ext cx="291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b="1" dirty="0">
                <a:solidFill>
                  <a:srgbClr val="556471"/>
                </a:solidFill>
              </a:rPr>
              <a:t>Mark Hahnel – Founder, CEO</a:t>
            </a:r>
            <a:endParaRPr lang="en-US" altLang="en-US" sz="1050" dirty="0">
              <a:solidFill>
                <a:srgbClr val="556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Shape 122">
            <a:extLst>
              <a:ext uri="{FF2B5EF4-FFF2-40B4-BE49-F238E27FC236}">
                <a16:creationId xmlns:a16="http://schemas.microsoft.com/office/drawing/2014/main" id="{D55DD138-55E4-D44D-A219-D98FCCBF2A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1">
            <a:extLst>
              <a:ext uri="{FF2B5EF4-FFF2-40B4-BE49-F238E27FC236}">
                <a16:creationId xmlns:a16="http://schemas.microsoft.com/office/drawing/2014/main" id="{71B89279-5E77-8048-87EB-BB784739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5" y="1240633"/>
            <a:ext cx="1847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endParaRPr lang="en-US" altLang="en-US" sz="3150"/>
          </a:p>
        </p:txBody>
      </p:sp>
      <p:pic>
        <p:nvPicPr>
          <p:cNvPr id="81923" name="Shape 124">
            <a:extLst>
              <a:ext uri="{FF2B5EF4-FFF2-40B4-BE49-F238E27FC236}">
                <a16:creationId xmlns:a16="http://schemas.microsoft.com/office/drawing/2014/main" id="{14372EDA-29FE-A544-9CD9-40A021EC88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Shape 123">
            <a:extLst>
              <a:ext uri="{FF2B5EF4-FFF2-40B4-BE49-F238E27FC236}">
                <a16:creationId xmlns:a16="http://schemas.microsoft.com/office/drawing/2014/main" id="{4DF82C6A-5325-B041-8C37-371493318C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3448337" y="2674145"/>
            <a:ext cx="5097438" cy="1643063"/>
          </a:xfrm>
          <a:solidFill>
            <a:srgbClr val="464646">
              <a:alpha val="26666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68569" rIns="68569" bIns="6856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APIs</a:t>
            </a:r>
          </a:p>
        </p:txBody>
      </p:sp>
    </p:spTree>
    <p:extLst>
      <p:ext uri="{BB962C8B-B14F-4D97-AF65-F5344CB8AC3E}">
        <p14:creationId xmlns:p14="http://schemas.microsoft.com/office/powerpoint/2010/main" val="279814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11CC9-8DD1-4F4C-876A-03DBC141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03" y="2286522"/>
            <a:ext cx="6565692" cy="4331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9FFC9-E18A-4341-8E77-8B400525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1" y="421886"/>
            <a:ext cx="8079698" cy="14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6C648-8F02-1444-A7F7-8B41D114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81" y="1618938"/>
            <a:ext cx="8736528" cy="36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6" y="256745"/>
            <a:ext cx="4635062" cy="276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8" y="2617076"/>
            <a:ext cx="6879499" cy="3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Shape 122">
            <a:extLst>
              <a:ext uri="{FF2B5EF4-FFF2-40B4-BE49-F238E27FC236}">
                <a16:creationId xmlns:a16="http://schemas.microsoft.com/office/drawing/2014/main" id="{D55DD138-55E4-D44D-A219-D98FCCBF2A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1">
            <a:extLst>
              <a:ext uri="{FF2B5EF4-FFF2-40B4-BE49-F238E27FC236}">
                <a16:creationId xmlns:a16="http://schemas.microsoft.com/office/drawing/2014/main" id="{71B89279-5E77-8048-87EB-BB784739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5" y="1240633"/>
            <a:ext cx="1847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endParaRPr lang="en-US" altLang="en-US" sz="3150"/>
          </a:p>
        </p:txBody>
      </p:sp>
      <p:pic>
        <p:nvPicPr>
          <p:cNvPr id="81923" name="Shape 124">
            <a:extLst>
              <a:ext uri="{FF2B5EF4-FFF2-40B4-BE49-F238E27FC236}">
                <a16:creationId xmlns:a16="http://schemas.microsoft.com/office/drawing/2014/main" id="{14372EDA-29FE-A544-9CD9-40A021EC88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Shape 123">
            <a:extLst>
              <a:ext uri="{FF2B5EF4-FFF2-40B4-BE49-F238E27FC236}">
                <a16:creationId xmlns:a16="http://schemas.microsoft.com/office/drawing/2014/main" id="{4DF82C6A-5325-B041-8C37-371493318C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3448337" y="2674145"/>
            <a:ext cx="5097438" cy="1643063"/>
          </a:xfrm>
          <a:solidFill>
            <a:srgbClr val="464646">
              <a:alpha val="26666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68569" rIns="68569" bIns="6856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V. High level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29493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B0DAF00-97A6-9A43-AD82-1639096CF370}"/>
              </a:ext>
            </a:extLst>
          </p:cNvPr>
          <p:cNvSpPr/>
          <p:nvPr/>
        </p:nvSpPr>
        <p:spPr>
          <a:xfrm>
            <a:off x="4213562" y="474134"/>
            <a:ext cx="1320800" cy="1320800"/>
          </a:xfrm>
          <a:prstGeom prst="ellipse">
            <a:avLst/>
          </a:prstGeom>
          <a:solidFill>
            <a:srgbClr val="50B9AE"/>
          </a:solidFill>
          <a:ln>
            <a:solidFill>
              <a:srgbClr val="50B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 Team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116DC-1A57-CD49-8380-442B226CD212}"/>
              </a:ext>
            </a:extLst>
          </p:cNvPr>
          <p:cNvSpPr/>
          <p:nvPr/>
        </p:nvSpPr>
        <p:spPr>
          <a:xfrm>
            <a:off x="8086509" y="474134"/>
            <a:ext cx="1320800" cy="1320800"/>
          </a:xfrm>
          <a:prstGeom prst="ellipse">
            <a:avLst/>
          </a:prstGeom>
          <a:solidFill>
            <a:srgbClr val="93C62D"/>
          </a:solidFill>
          <a:ln>
            <a:solidFill>
              <a:srgbClr val="93C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EBC8D-EB96-FD42-A1B1-5BEFE950D65B}"/>
              </a:ext>
            </a:extLst>
          </p:cNvPr>
          <p:cNvSpPr/>
          <p:nvPr/>
        </p:nvSpPr>
        <p:spPr>
          <a:xfrm>
            <a:off x="2963334" y="3820068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556471"/>
                </a:solidFill>
              </a:rPr>
              <a:t>Aus</a:t>
            </a:r>
            <a:endParaRPr lang="en-US" sz="2400" b="1" dirty="0">
              <a:solidFill>
                <a:srgbClr val="55647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02B65-5B54-0346-9A91-BEAD9DFC87E5}"/>
              </a:ext>
            </a:extLst>
          </p:cNvPr>
          <p:cNvSpPr/>
          <p:nvPr/>
        </p:nvSpPr>
        <p:spPr>
          <a:xfrm>
            <a:off x="5870635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EU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A4734-6628-8141-A1C7-CDF5761262DC}"/>
              </a:ext>
            </a:extLst>
          </p:cNvPr>
          <p:cNvSpPr/>
          <p:nvPr/>
        </p:nvSpPr>
        <p:spPr>
          <a:xfrm>
            <a:off x="8771467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Russia</a:t>
            </a:r>
          </a:p>
        </p:txBody>
      </p: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45F641A6-EDA5-6D4D-A696-E7608CB6B984}"/>
              </a:ext>
            </a:extLst>
          </p:cNvPr>
          <p:cNvSpPr/>
          <p:nvPr/>
        </p:nvSpPr>
        <p:spPr>
          <a:xfrm>
            <a:off x="246357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>
            <a:extLst>
              <a:ext uri="{FF2B5EF4-FFF2-40B4-BE49-F238E27FC236}">
                <a16:creationId xmlns:a16="http://schemas.microsoft.com/office/drawing/2014/main" id="{3B4F19D1-D4DE-0B47-AA42-E304A88C87B3}"/>
              </a:ext>
            </a:extLst>
          </p:cNvPr>
          <p:cNvSpPr/>
          <p:nvPr/>
        </p:nvSpPr>
        <p:spPr>
          <a:xfrm>
            <a:off x="3261395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>
            <a:extLst>
              <a:ext uri="{FF2B5EF4-FFF2-40B4-BE49-F238E27FC236}">
                <a16:creationId xmlns:a16="http://schemas.microsoft.com/office/drawing/2014/main" id="{FEC0C4BB-42A4-A54C-9446-0DBC05D59CE0}"/>
              </a:ext>
            </a:extLst>
          </p:cNvPr>
          <p:cNvSpPr/>
          <p:nvPr/>
        </p:nvSpPr>
        <p:spPr>
          <a:xfrm>
            <a:off x="407614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6D4507C1-6B25-2644-9ADF-2E50FF3D04ED}"/>
              </a:ext>
            </a:extLst>
          </p:cNvPr>
          <p:cNvSpPr/>
          <p:nvPr/>
        </p:nvSpPr>
        <p:spPr>
          <a:xfrm>
            <a:off x="4873962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97206F0A-71C0-C14E-8F29-75D4A82362EB}"/>
              </a:ext>
            </a:extLst>
          </p:cNvPr>
          <p:cNvSpPr/>
          <p:nvPr/>
        </p:nvSpPr>
        <p:spPr>
          <a:xfrm>
            <a:off x="568871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>
            <a:extLst>
              <a:ext uri="{FF2B5EF4-FFF2-40B4-BE49-F238E27FC236}">
                <a16:creationId xmlns:a16="http://schemas.microsoft.com/office/drawing/2014/main" id="{792AF93A-0C9F-8345-91DB-09EE3887FFD5}"/>
              </a:ext>
            </a:extLst>
          </p:cNvPr>
          <p:cNvSpPr/>
          <p:nvPr/>
        </p:nvSpPr>
        <p:spPr>
          <a:xfrm>
            <a:off x="6486529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23CDA9B0-D83B-704B-96C7-45A2A97FB0C2}"/>
              </a:ext>
            </a:extLst>
          </p:cNvPr>
          <p:cNvSpPr/>
          <p:nvPr/>
        </p:nvSpPr>
        <p:spPr>
          <a:xfrm>
            <a:off x="7301279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7B0D7FEA-EA71-794C-A743-92CA5726261E}"/>
              </a:ext>
            </a:extLst>
          </p:cNvPr>
          <p:cNvSpPr/>
          <p:nvPr/>
        </p:nvSpPr>
        <p:spPr>
          <a:xfrm>
            <a:off x="812418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>
            <a:extLst>
              <a:ext uri="{FF2B5EF4-FFF2-40B4-BE49-F238E27FC236}">
                <a16:creationId xmlns:a16="http://schemas.microsoft.com/office/drawing/2014/main" id="{FBBA8BB1-0C71-E94B-A2E7-317F01E9ED0E}"/>
              </a:ext>
            </a:extLst>
          </p:cNvPr>
          <p:cNvSpPr/>
          <p:nvPr/>
        </p:nvSpPr>
        <p:spPr>
          <a:xfrm>
            <a:off x="8938938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ame Side Corner Rectangle 19">
            <a:extLst>
              <a:ext uri="{FF2B5EF4-FFF2-40B4-BE49-F238E27FC236}">
                <a16:creationId xmlns:a16="http://schemas.microsoft.com/office/drawing/2014/main" id="{396B7309-2B08-C440-BC6F-2CC9D84EF695}"/>
              </a:ext>
            </a:extLst>
          </p:cNvPr>
          <p:cNvSpPr/>
          <p:nvPr/>
        </p:nvSpPr>
        <p:spPr>
          <a:xfrm>
            <a:off x="973675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Same Side Corner Rectangle 20">
            <a:extLst>
              <a:ext uri="{FF2B5EF4-FFF2-40B4-BE49-F238E27FC236}">
                <a16:creationId xmlns:a16="http://schemas.microsoft.com/office/drawing/2014/main" id="{0FD5E20E-862F-1349-B6D1-ACBA7D612D0B}"/>
              </a:ext>
            </a:extLst>
          </p:cNvPr>
          <p:cNvSpPr/>
          <p:nvPr/>
        </p:nvSpPr>
        <p:spPr>
          <a:xfrm>
            <a:off x="10551505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ame Side Corner Rectangle 21">
            <a:extLst>
              <a:ext uri="{FF2B5EF4-FFF2-40B4-BE49-F238E27FC236}">
                <a16:creationId xmlns:a16="http://schemas.microsoft.com/office/drawing/2014/main" id="{F4600CB0-D6B2-4748-846B-05D5969ACCAC}"/>
              </a:ext>
            </a:extLst>
          </p:cNvPr>
          <p:cNvSpPr/>
          <p:nvPr/>
        </p:nvSpPr>
        <p:spPr>
          <a:xfrm>
            <a:off x="1134932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EEB01C-C917-724D-B70E-5442F49BE5A2}"/>
              </a:ext>
            </a:extLst>
          </p:cNvPr>
          <p:cNvCxnSpPr>
            <a:cxnSpLocks/>
          </p:cNvCxnSpPr>
          <p:nvPr/>
        </p:nvCxnSpPr>
        <p:spPr>
          <a:xfrm>
            <a:off x="381001" y="3302000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0E1AD3-EA43-814D-9A9C-37D604EC0A6B}"/>
              </a:ext>
            </a:extLst>
          </p:cNvPr>
          <p:cNvCxnSpPr>
            <a:cxnSpLocks/>
          </p:cNvCxnSpPr>
          <p:nvPr/>
        </p:nvCxnSpPr>
        <p:spPr>
          <a:xfrm>
            <a:off x="350089" y="5096934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7A92B5-4828-9343-BAF8-E81F6010FDDB}"/>
              </a:ext>
            </a:extLst>
          </p:cNvPr>
          <p:cNvSpPr txBox="1"/>
          <p:nvPr/>
        </p:nvSpPr>
        <p:spPr>
          <a:xfrm>
            <a:off x="689319" y="3653105"/>
            <a:ext cx="1474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08EED8-99DA-FD41-8403-EB2A05A5172C}"/>
              </a:ext>
            </a:extLst>
          </p:cNvPr>
          <p:cNvSpPr txBox="1"/>
          <p:nvPr/>
        </p:nvSpPr>
        <p:spPr>
          <a:xfrm>
            <a:off x="658716" y="5292633"/>
            <a:ext cx="1195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7E6755-BAE2-7B47-87D3-3D9AE4833219}"/>
              </a:ext>
            </a:extLst>
          </p:cNvPr>
          <p:cNvCxnSpPr>
            <a:cxnSpLocks/>
          </p:cNvCxnSpPr>
          <p:nvPr/>
        </p:nvCxnSpPr>
        <p:spPr>
          <a:xfrm flipH="1">
            <a:off x="2895603" y="4653383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9D3E6B-E83C-B44E-A472-13DEC29F0D6C}"/>
              </a:ext>
            </a:extLst>
          </p:cNvPr>
          <p:cNvCxnSpPr>
            <a:cxnSpLocks/>
          </p:cNvCxnSpPr>
          <p:nvPr/>
        </p:nvCxnSpPr>
        <p:spPr>
          <a:xfrm flipH="1">
            <a:off x="3508193" y="4691002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0F3485-D994-914B-A312-85EA8FCF013C}"/>
              </a:ext>
            </a:extLst>
          </p:cNvPr>
          <p:cNvCxnSpPr>
            <a:cxnSpLocks/>
          </p:cNvCxnSpPr>
          <p:nvPr/>
        </p:nvCxnSpPr>
        <p:spPr>
          <a:xfrm>
            <a:off x="4084862" y="4690400"/>
            <a:ext cx="208449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336135-1338-5244-A067-6EEEB6F3368B}"/>
              </a:ext>
            </a:extLst>
          </p:cNvPr>
          <p:cNvCxnSpPr>
            <a:cxnSpLocks/>
          </p:cNvCxnSpPr>
          <p:nvPr/>
        </p:nvCxnSpPr>
        <p:spPr>
          <a:xfrm>
            <a:off x="4567235" y="4653383"/>
            <a:ext cx="383127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D92C87-A889-3241-9B3B-4A488799F8D5}"/>
              </a:ext>
            </a:extLst>
          </p:cNvPr>
          <p:cNvCxnSpPr>
            <a:cxnSpLocks/>
          </p:cNvCxnSpPr>
          <p:nvPr/>
        </p:nvCxnSpPr>
        <p:spPr>
          <a:xfrm flipH="1">
            <a:off x="6007795" y="4679746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599370-9D11-FB4E-BA3B-C8CDE53F4EB1}"/>
              </a:ext>
            </a:extLst>
          </p:cNvPr>
          <p:cNvCxnSpPr>
            <a:cxnSpLocks/>
          </p:cNvCxnSpPr>
          <p:nvPr/>
        </p:nvCxnSpPr>
        <p:spPr>
          <a:xfrm flipH="1">
            <a:off x="6620385" y="4717365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035684-3632-854F-A1AD-7B486E42EDFF}"/>
              </a:ext>
            </a:extLst>
          </p:cNvPr>
          <p:cNvCxnSpPr>
            <a:cxnSpLocks/>
          </p:cNvCxnSpPr>
          <p:nvPr/>
        </p:nvCxnSpPr>
        <p:spPr>
          <a:xfrm>
            <a:off x="7197054" y="4716763"/>
            <a:ext cx="308439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2289EA-EB8D-0E4F-8540-EB1EB76DC9A6}"/>
              </a:ext>
            </a:extLst>
          </p:cNvPr>
          <p:cNvCxnSpPr>
            <a:cxnSpLocks/>
          </p:cNvCxnSpPr>
          <p:nvPr/>
        </p:nvCxnSpPr>
        <p:spPr>
          <a:xfrm>
            <a:off x="7679427" y="4679746"/>
            <a:ext cx="575059" cy="646753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1613DC-4A84-854D-AB4E-EB864177A5F6}"/>
              </a:ext>
            </a:extLst>
          </p:cNvPr>
          <p:cNvCxnSpPr>
            <a:cxnSpLocks/>
          </p:cNvCxnSpPr>
          <p:nvPr/>
        </p:nvCxnSpPr>
        <p:spPr>
          <a:xfrm flipH="1">
            <a:off x="9224238" y="4716763"/>
            <a:ext cx="183071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5BDD24-35B9-A640-8BD3-18A44071FFC3}"/>
              </a:ext>
            </a:extLst>
          </p:cNvPr>
          <p:cNvCxnSpPr>
            <a:cxnSpLocks/>
          </p:cNvCxnSpPr>
          <p:nvPr/>
        </p:nvCxnSpPr>
        <p:spPr>
          <a:xfrm>
            <a:off x="9825427" y="4716763"/>
            <a:ext cx="147804" cy="69791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087E35-4E6D-A243-9EE2-ED804B744E53}"/>
              </a:ext>
            </a:extLst>
          </p:cNvPr>
          <p:cNvCxnSpPr>
            <a:cxnSpLocks/>
          </p:cNvCxnSpPr>
          <p:nvPr/>
        </p:nvCxnSpPr>
        <p:spPr>
          <a:xfrm>
            <a:off x="10272684" y="4731805"/>
            <a:ext cx="405972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C318D2-0ABE-BE48-91E2-6348122B475E}"/>
              </a:ext>
            </a:extLst>
          </p:cNvPr>
          <p:cNvCxnSpPr>
            <a:cxnSpLocks/>
          </p:cNvCxnSpPr>
          <p:nvPr/>
        </p:nvCxnSpPr>
        <p:spPr>
          <a:xfrm>
            <a:off x="10678656" y="4731805"/>
            <a:ext cx="628403" cy="560828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09E9F28-AEEE-9E46-B8F6-103555FE1B1F}"/>
              </a:ext>
            </a:extLst>
          </p:cNvPr>
          <p:cNvSpPr txBox="1"/>
          <p:nvPr/>
        </p:nvSpPr>
        <p:spPr>
          <a:xfrm>
            <a:off x="4428968" y="2247759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0B9AE"/>
                </a:solidFill>
              </a:rPr>
              <a:t>Push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EC71455-D49B-1242-964E-FF2D9A4426DC}"/>
              </a:ext>
            </a:extLst>
          </p:cNvPr>
          <p:cNvCxnSpPr>
            <a:cxnSpLocks/>
          </p:cNvCxnSpPr>
          <p:nvPr/>
        </p:nvCxnSpPr>
        <p:spPr>
          <a:xfrm flipH="1">
            <a:off x="4213562" y="2770979"/>
            <a:ext cx="545236" cy="910591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28574DA-F4A7-7C4D-8ADB-0B6EBBFBB38F}"/>
              </a:ext>
            </a:extLst>
          </p:cNvPr>
          <p:cNvCxnSpPr>
            <a:cxnSpLocks/>
          </p:cNvCxnSpPr>
          <p:nvPr/>
        </p:nvCxnSpPr>
        <p:spPr>
          <a:xfrm>
            <a:off x="4858300" y="2770979"/>
            <a:ext cx="1366341" cy="818888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D70C240-55A4-084B-931C-F6C2EE5924DC}"/>
              </a:ext>
            </a:extLst>
          </p:cNvPr>
          <p:cNvCxnSpPr>
            <a:cxnSpLocks/>
          </p:cNvCxnSpPr>
          <p:nvPr/>
        </p:nvCxnSpPr>
        <p:spPr>
          <a:xfrm>
            <a:off x="5003069" y="2773085"/>
            <a:ext cx="4221169" cy="843780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BE597B-2B0F-9740-80E2-3352455111B4}"/>
              </a:ext>
            </a:extLst>
          </p:cNvPr>
          <p:cNvCxnSpPr>
            <a:cxnSpLocks/>
          </p:cNvCxnSpPr>
          <p:nvPr/>
        </p:nvCxnSpPr>
        <p:spPr>
          <a:xfrm>
            <a:off x="4889624" y="1753675"/>
            <a:ext cx="9939" cy="548827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378C620-4777-5A45-819B-0EE56D3ADE35}"/>
              </a:ext>
            </a:extLst>
          </p:cNvPr>
          <p:cNvSpPr txBox="1"/>
          <p:nvPr/>
        </p:nvSpPr>
        <p:spPr>
          <a:xfrm>
            <a:off x="623392" y="622924"/>
            <a:ext cx="287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56471"/>
                </a:solidFill>
              </a:rPr>
              <a:t>Single Distributed Codebase</a:t>
            </a:r>
          </a:p>
        </p:txBody>
      </p:sp>
    </p:spTree>
    <p:extLst>
      <p:ext uri="{BB962C8B-B14F-4D97-AF65-F5344CB8AC3E}">
        <p14:creationId xmlns:p14="http://schemas.microsoft.com/office/powerpoint/2010/main" val="354697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B0DAF00-97A6-9A43-AD82-1639096CF370}"/>
              </a:ext>
            </a:extLst>
          </p:cNvPr>
          <p:cNvSpPr/>
          <p:nvPr/>
        </p:nvSpPr>
        <p:spPr>
          <a:xfrm>
            <a:off x="4213562" y="474134"/>
            <a:ext cx="1320800" cy="1320800"/>
          </a:xfrm>
          <a:prstGeom prst="ellipse">
            <a:avLst/>
          </a:prstGeom>
          <a:solidFill>
            <a:srgbClr val="50B9AE"/>
          </a:solidFill>
          <a:ln>
            <a:solidFill>
              <a:srgbClr val="50B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 Team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116DC-1A57-CD49-8380-442B226CD212}"/>
              </a:ext>
            </a:extLst>
          </p:cNvPr>
          <p:cNvSpPr/>
          <p:nvPr/>
        </p:nvSpPr>
        <p:spPr>
          <a:xfrm>
            <a:off x="8086509" y="474134"/>
            <a:ext cx="1320800" cy="1320800"/>
          </a:xfrm>
          <a:prstGeom prst="ellipse">
            <a:avLst/>
          </a:prstGeom>
          <a:solidFill>
            <a:srgbClr val="93C62D"/>
          </a:solidFill>
          <a:ln>
            <a:solidFill>
              <a:srgbClr val="93C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EBC8D-EB96-FD42-A1B1-5BEFE950D65B}"/>
              </a:ext>
            </a:extLst>
          </p:cNvPr>
          <p:cNvSpPr/>
          <p:nvPr/>
        </p:nvSpPr>
        <p:spPr>
          <a:xfrm>
            <a:off x="2963334" y="3820068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556471"/>
                </a:solidFill>
              </a:rPr>
              <a:t>Aus</a:t>
            </a:r>
            <a:endParaRPr lang="en-US" sz="2400" b="1" dirty="0">
              <a:solidFill>
                <a:srgbClr val="55647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02B65-5B54-0346-9A91-BEAD9DFC87E5}"/>
              </a:ext>
            </a:extLst>
          </p:cNvPr>
          <p:cNvSpPr/>
          <p:nvPr/>
        </p:nvSpPr>
        <p:spPr>
          <a:xfrm>
            <a:off x="5870635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EU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A4734-6628-8141-A1C7-CDF5761262DC}"/>
              </a:ext>
            </a:extLst>
          </p:cNvPr>
          <p:cNvSpPr/>
          <p:nvPr/>
        </p:nvSpPr>
        <p:spPr>
          <a:xfrm>
            <a:off x="8771467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Russia</a:t>
            </a:r>
          </a:p>
        </p:txBody>
      </p: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45F641A6-EDA5-6D4D-A696-E7608CB6B984}"/>
              </a:ext>
            </a:extLst>
          </p:cNvPr>
          <p:cNvSpPr/>
          <p:nvPr/>
        </p:nvSpPr>
        <p:spPr>
          <a:xfrm>
            <a:off x="246357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>
            <a:extLst>
              <a:ext uri="{FF2B5EF4-FFF2-40B4-BE49-F238E27FC236}">
                <a16:creationId xmlns:a16="http://schemas.microsoft.com/office/drawing/2014/main" id="{3B4F19D1-D4DE-0B47-AA42-E304A88C87B3}"/>
              </a:ext>
            </a:extLst>
          </p:cNvPr>
          <p:cNvSpPr/>
          <p:nvPr/>
        </p:nvSpPr>
        <p:spPr>
          <a:xfrm>
            <a:off x="3261395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>
            <a:extLst>
              <a:ext uri="{FF2B5EF4-FFF2-40B4-BE49-F238E27FC236}">
                <a16:creationId xmlns:a16="http://schemas.microsoft.com/office/drawing/2014/main" id="{FEC0C4BB-42A4-A54C-9446-0DBC05D59CE0}"/>
              </a:ext>
            </a:extLst>
          </p:cNvPr>
          <p:cNvSpPr/>
          <p:nvPr/>
        </p:nvSpPr>
        <p:spPr>
          <a:xfrm>
            <a:off x="407614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6D4507C1-6B25-2644-9ADF-2E50FF3D04ED}"/>
              </a:ext>
            </a:extLst>
          </p:cNvPr>
          <p:cNvSpPr/>
          <p:nvPr/>
        </p:nvSpPr>
        <p:spPr>
          <a:xfrm>
            <a:off x="4873962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97206F0A-71C0-C14E-8F29-75D4A82362EB}"/>
              </a:ext>
            </a:extLst>
          </p:cNvPr>
          <p:cNvSpPr/>
          <p:nvPr/>
        </p:nvSpPr>
        <p:spPr>
          <a:xfrm>
            <a:off x="568871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>
            <a:extLst>
              <a:ext uri="{FF2B5EF4-FFF2-40B4-BE49-F238E27FC236}">
                <a16:creationId xmlns:a16="http://schemas.microsoft.com/office/drawing/2014/main" id="{792AF93A-0C9F-8345-91DB-09EE3887FFD5}"/>
              </a:ext>
            </a:extLst>
          </p:cNvPr>
          <p:cNvSpPr/>
          <p:nvPr/>
        </p:nvSpPr>
        <p:spPr>
          <a:xfrm>
            <a:off x="6486529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23CDA9B0-D83B-704B-96C7-45A2A97FB0C2}"/>
              </a:ext>
            </a:extLst>
          </p:cNvPr>
          <p:cNvSpPr/>
          <p:nvPr/>
        </p:nvSpPr>
        <p:spPr>
          <a:xfrm>
            <a:off x="7301279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7B0D7FEA-EA71-794C-A743-92CA5726261E}"/>
              </a:ext>
            </a:extLst>
          </p:cNvPr>
          <p:cNvSpPr/>
          <p:nvPr/>
        </p:nvSpPr>
        <p:spPr>
          <a:xfrm>
            <a:off x="812418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>
            <a:extLst>
              <a:ext uri="{FF2B5EF4-FFF2-40B4-BE49-F238E27FC236}">
                <a16:creationId xmlns:a16="http://schemas.microsoft.com/office/drawing/2014/main" id="{FBBA8BB1-0C71-E94B-A2E7-317F01E9ED0E}"/>
              </a:ext>
            </a:extLst>
          </p:cNvPr>
          <p:cNvSpPr/>
          <p:nvPr/>
        </p:nvSpPr>
        <p:spPr>
          <a:xfrm>
            <a:off x="8938938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ame Side Corner Rectangle 19">
            <a:extLst>
              <a:ext uri="{FF2B5EF4-FFF2-40B4-BE49-F238E27FC236}">
                <a16:creationId xmlns:a16="http://schemas.microsoft.com/office/drawing/2014/main" id="{396B7309-2B08-C440-BC6F-2CC9D84EF695}"/>
              </a:ext>
            </a:extLst>
          </p:cNvPr>
          <p:cNvSpPr/>
          <p:nvPr/>
        </p:nvSpPr>
        <p:spPr>
          <a:xfrm>
            <a:off x="973675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Same Side Corner Rectangle 20">
            <a:extLst>
              <a:ext uri="{FF2B5EF4-FFF2-40B4-BE49-F238E27FC236}">
                <a16:creationId xmlns:a16="http://schemas.microsoft.com/office/drawing/2014/main" id="{0FD5E20E-862F-1349-B6D1-ACBA7D612D0B}"/>
              </a:ext>
            </a:extLst>
          </p:cNvPr>
          <p:cNvSpPr/>
          <p:nvPr/>
        </p:nvSpPr>
        <p:spPr>
          <a:xfrm>
            <a:off x="10551505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ame Side Corner Rectangle 21">
            <a:extLst>
              <a:ext uri="{FF2B5EF4-FFF2-40B4-BE49-F238E27FC236}">
                <a16:creationId xmlns:a16="http://schemas.microsoft.com/office/drawing/2014/main" id="{F4600CB0-D6B2-4748-846B-05D5969ACCAC}"/>
              </a:ext>
            </a:extLst>
          </p:cNvPr>
          <p:cNvSpPr/>
          <p:nvPr/>
        </p:nvSpPr>
        <p:spPr>
          <a:xfrm>
            <a:off x="1134932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EEB01C-C917-724D-B70E-5442F49BE5A2}"/>
              </a:ext>
            </a:extLst>
          </p:cNvPr>
          <p:cNvCxnSpPr>
            <a:cxnSpLocks/>
          </p:cNvCxnSpPr>
          <p:nvPr/>
        </p:nvCxnSpPr>
        <p:spPr>
          <a:xfrm>
            <a:off x="381001" y="3302000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0E1AD3-EA43-814D-9A9C-37D604EC0A6B}"/>
              </a:ext>
            </a:extLst>
          </p:cNvPr>
          <p:cNvCxnSpPr>
            <a:cxnSpLocks/>
          </p:cNvCxnSpPr>
          <p:nvPr/>
        </p:nvCxnSpPr>
        <p:spPr>
          <a:xfrm>
            <a:off x="350089" y="5096934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7A92B5-4828-9343-BAF8-E81F6010FDDB}"/>
              </a:ext>
            </a:extLst>
          </p:cNvPr>
          <p:cNvSpPr txBox="1"/>
          <p:nvPr/>
        </p:nvSpPr>
        <p:spPr>
          <a:xfrm>
            <a:off x="689319" y="3653105"/>
            <a:ext cx="1474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08EED8-99DA-FD41-8403-EB2A05A5172C}"/>
              </a:ext>
            </a:extLst>
          </p:cNvPr>
          <p:cNvSpPr txBox="1"/>
          <p:nvPr/>
        </p:nvSpPr>
        <p:spPr>
          <a:xfrm>
            <a:off x="658716" y="5292633"/>
            <a:ext cx="1195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7E6755-BAE2-7B47-87D3-3D9AE4833219}"/>
              </a:ext>
            </a:extLst>
          </p:cNvPr>
          <p:cNvCxnSpPr>
            <a:cxnSpLocks/>
          </p:cNvCxnSpPr>
          <p:nvPr/>
        </p:nvCxnSpPr>
        <p:spPr>
          <a:xfrm flipH="1">
            <a:off x="2895603" y="4653383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9D3E6B-E83C-B44E-A472-13DEC29F0D6C}"/>
              </a:ext>
            </a:extLst>
          </p:cNvPr>
          <p:cNvCxnSpPr>
            <a:cxnSpLocks/>
          </p:cNvCxnSpPr>
          <p:nvPr/>
        </p:nvCxnSpPr>
        <p:spPr>
          <a:xfrm flipH="1">
            <a:off x="3508193" y="4691002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0F3485-D994-914B-A312-85EA8FCF013C}"/>
              </a:ext>
            </a:extLst>
          </p:cNvPr>
          <p:cNvCxnSpPr>
            <a:cxnSpLocks/>
          </p:cNvCxnSpPr>
          <p:nvPr/>
        </p:nvCxnSpPr>
        <p:spPr>
          <a:xfrm>
            <a:off x="4084862" y="4690400"/>
            <a:ext cx="208449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336135-1338-5244-A067-6EEEB6F3368B}"/>
              </a:ext>
            </a:extLst>
          </p:cNvPr>
          <p:cNvCxnSpPr>
            <a:cxnSpLocks/>
          </p:cNvCxnSpPr>
          <p:nvPr/>
        </p:nvCxnSpPr>
        <p:spPr>
          <a:xfrm>
            <a:off x="4567235" y="4653383"/>
            <a:ext cx="383127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D92C87-A889-3241-9B3B-4A488799F8D5}"/>
              </a:ext>
            </a:extLst>
          </p:cNvPr>
          <p:cNvCxnSpPr>
            <a:cxnSpLocks/>
          </p:cNvCxnSpPr>
          <p:nvPr/>
        </p:nvCxnSpPr>
        <p:spPr>
          <a:xfrm flipH="1">
            <a:off x="6007795" y="4679746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599370-9D11-FB4E-BA3B-C8CDE53F4EB1}"/>
              </a:ext>
            </a:extLst>
          </p:cNvPr>
          <p:cNvCxnSpPr>
            <a:cxnSpLocks/>
          </p:cNvCxnSpPr>
          <p:nvPr/>
        </p:nvCxnSpPr>
        <p:spPr>
          <a:xfrm flipH="1">
            <a:off x="6620385" y="4717365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035684-3632-854F-A1AD-7B486E42EDFF}"/>
              </a:ext>
            </a:extLst>
          </p:cNvPr>
          <p:cNvCxnSpPr>
            <a:cxnSpLocks/>
          </p:cNvCxnSpPr>
          <p:nvPr/>
        </p:nvCxnSpPr>
        <p:spPr>
          <a:xfrm>
            <a:off x="7197054" y="4716763"/>
            <a:ext cx="308439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2289EA-EB8D-0E4F-8540-EB1EB76DC9A6}"/>
              </a:ext>
            </a:extLst>
          </p:cNvPr>
          <p:cNvCxnSpPr>
            <a:cxnSpLocks/>
          </p:cNvCxnSpPr>
          <p:nvPr/>
        </p:nvCxnSpPr>
        <p:spPr>
          <a:xfrm>
            <a:off x="7679427" y="4679746"/>
            <a:ext cx="575059" cy="646753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1613DC-4A84-854D-AB4E-EB864177A5F6}"/>
              </a:ext>
            </a:extLst>
          </p:cNvPr>
          <p:cNvCxnSpPr>
            <a:cxnSpLocks/>
          </p:cNvCxnSpPr>
          <p:nvPr/>
        </p:nvCxnSpPr>
        <p:spPr>
          <a:xfrm flipH="1">
            <a:off x="9224238" y="4716763"/>
            <a:ext cx="183071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5BDD24-35B9-A640-8BD3-18A44071FFC3}"/>
              </a:ext>
            </a:extLst>
          </p:cNvPr>
          <p:cNvCxnSpPr>
            <a:cxnSpLocks/>
          </p:cNvCxnSpPr>
          <p:nvPr/>
        </p:nvCxnSpPr>
        <p:spPr>
          <a:xfrm>
            <a:off x="9825427" y="4716763"/>
            <a:ext cx="147804" cy="69791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087E35-4E6D-A243-9EE2-ED804B744E53}"/>
              </a:ext>
            </a:extLst>
          </p:cNvPr>
          <p:cNvCxnSpPr>
            <a:cxnSpLocks/>
          </p:cNvCxnSpPr>
          <p:nvPr/>
        </p:nvCxnSpPr>
        <p:spPr>
          <a:xfrm>
            <a:off x="10272684" y="4731805"/>
            <a:ext cx="405972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C318D2-0ABE-BE48-91E2-6348122B475E}"/>
              </a:ext>
            </a:extLst>
          </p:cNvPr>
          <p:cNvCxnSpPr>
            <a:cxnSpLocks/>
          </p:cNvCxnSpPr>
          <p:nvPr/>
        </p:nvCxnSpPr>
        <p:spPr>
          <a:xfrm>
            <a:off x="10678656" y="4731805"/>
            <a:ext cx="628403" cy="560828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09E9F28-AEEE-9E46-B8F6-103555FE1B1F}"/>
              </a:ext>
            </a:extLst>
          </p:cNvPr>
          <p:cNvSpPr txBox="1"/>
          <p:nvPr/>
        </p:nvSpPr>
        <p:spPr>
          <a:xfrm>
            <a:off x="4428968" y="2247759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0B9AE"/>
                </a:solidFill>
              </a:rPr>
              <a:t>Push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EC71455-D49B-1242-964E-FF2D9A4426DC}"/>
              </a:ext>
            </a:extLst>
          </p:cNvPr>
          <p:cNvCxnSpPr>
            <a:cxnSpLocks/>
          </p:cNvCxnSpPr>
          <p:nvPr/>
        </p:nvCxnSpPr>
        <p:spPr>
          <a:xfrm flipH="1">
            <a:off x="4213562" y="2770979"/>
            <a:ext cx="545236" cy="910591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28574DA-F4A7-7C4D-8ADB-0B6EBBFBB38F}"/>
              </a:ext>
            </a:extLst>
          </p:cNvPr>
          <p:cNvCxnSpPr>
            <a:cxnSpLocks/>
          </p:cNvCxnSpPr>
          <p:nvPr/>
        </p:nvCxnSpPr>
        <p:spPr>
          <a:xfrm>
            <a:off x="4858300" y="2770979"/>
            <a:ext cx="1366341" cy="818888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D70C240-55A4-084B-931C-F6C2EE5924DC}"/>
              </a:ext>
            </a:extLst>
          </p:cNvPr>
          <p:cNvCxnSpPr>
            <a:cxnSpLocks/>
          </p:cNvCxnSpPr>
          <p:nvPr/>
        </p:nvCxnSpPr>
        <p:spPr>
          <a:xfrm>
            <a:off x="5003069" y="2773085"/>
            <a:ext cx="4221169" cy="843780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BE597B-2B0F-9740-80E2-3352455111B4}"/>
              </a:ext>
            </a:extLst>
          </p:cNvPr>
          <p:cNvCxnSpPr>
            <a:cxnSpLocks/>
          </p:cNvCxnSpPr>
          <p:nvPr/>
        </p:nvCxnSpPr>
        <p:spPr>
          <a:xfrm>
            <a:off x="4889624" y="1753675"/>
            <a:ext cx="9939" cy="548827"/>
          </a:xfrm>
          <a:prstGeom prst="straightConnector1">
            <a:avLst/>
          </a:prstGeom>
          <a:ln w="31750">
            <a:solidFill>
              <a:srgbClr val="50B9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378C620-4777-5A45-819B-0EE56D3ADE35}"/>
              </a:ext>
            </a:extLst>
          </p:cNvPr>
          <p:cNvSpPr txBox="1"/>
          <p:nvPr/>
        </p:nvSpPr>
        <p:spPr>
          <a:xfrm>
            <a:off x="623392" y="622924"/>
            <a:ext cx="287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56471"/>
                </a:solidFill>
              </a:rPr>
              <a:t>Policy Compatible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5603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B0DAF00-97A6-9A43-AD82-1639096CF370}"/>
              </a:ext>
            </a:extLst>
          </p:cNvPr>
          <p:cNvSpPr/>
          <p:nvPr/>
        </p:nvSpPr>
        <p:spPr>
          <a:xfrm>
            <a:off x="4213562" y="474134"/>
            <a:ext cx="1320800" cy="1320800"/>
          </a:xfrm>
          <a:prstGeom prst="ellipse">
            <a:avLst/>
          </a:prstGeom>
          <a:solidFill>
            <a:srgbClr val="50B9AE"/>
          </a:solidFill>
          <a:ln>
            <a:solidFill>
              <a:srgbClr val="50B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 Team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116DC-1A57-CD49-8380-442B226CD212}"/>
              </a:ext>
            </a:extLst>
          </p:cNvPr>
          <p:cNvSpPr/>
          <p:nvPr/>
        </p:nvSpPr>
        <p:spPr>
          <a:xfrm>
            <a:off x="8086509" y="474134"/>
            <a:ext cx="1320800" cy="1320800"/>
          </a:xfrm>
          <a:prstGeom prst="ellipse">
            <a:avLst/>
          </a:prstGeom>
          <a:solidFill>
            <a:srgbClr val="93C62D"/>
          </a:solidFill>
          <a:ln>
            <a:solidFill>
              <a:srgbClr val="93C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EBC8D-EB96-FD42-A1B1-5BEFE950D65B}"/>
              </a:ext>
            </a:extLst>
          </p:cNvPr>
          <p:cNvSpPr/>
          <p:nvPr/>
        </p:nvSpPr>
        <p:spPr>
          <a:xfrm>
            <a:off x="2963334" y="3820068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556471"/>
                </a:solidFill>
              </a:rPr>
              <a:t>Aus</a:t>
            </a:r>
            <a:endParaRPr lang="en-US" sz="2400" b="1" dirty="0">
              <a:solidFill>
                <a:srgbClr val="55647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02B65-5B54-0346-9A91-BEAD9DFC87E5}"/>
              </a:ext>
            </a:extLst>
          </p:cNvPr>
          <p:cNvSpPr/>
          <p:nvPr/>
        </p:nvSpPr>
        <p:spPr>
          <a:xfrm>
            <a:off x="5870635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EU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A4734-6628-8141-A1C7-CDF5761262DC}"/>
              </a:ext>
            </a:extLst>
          </p:cNvPr>
          <p:cNvSpPr/>
          <p:nvPr/>
        </p:nvSpPr>
        <p:spPr>
          <a:xfrm>
            <a:off x="8771467" y="3820066"/>
            <a:ext cx="2107920" cy="761231"/>
          </a:xfrm>
          <a:prstGeom prst="rect">
            <a:avLst/>
          </a:prstGeom>
          <a:solidFill>
            <a:schemeClr val="bg1"/>
          </a:solidFill>
          <a:ln w="25400">
            <a:solidFill>
              <a:srgbClr val="A43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556471"/>
                </a:solidFill>
              </a:rPr>
              <a:t>Russia</a:t>
            </a:r>
          </a:p>
        </p:txBody>
      </p:sp>
      <p:sp>
        <p:nvSpPr>
          <p:cNvPr id="11" name="Snip Same Side Corner Rectangle 10">
            <a:extLst>
              <a:ext uri="{FF2B5EF4-FFF2-40B4-BE49-F238E27FC236}">
                <a16:creationId xmlns:a16="http://schemas.microsoft.com/office/drawing/2014/main" id="{45F641A6-EDA5-6D4D-A696-E7608CB6B984}"/>
              </a:ext>
            </a:extLst>
          </p:cNvPr>
          <p:cNvSpPr/>
          <p:nvPr/>
        </p:nvSpPr>
        <p:spPr>
          <a:xfrm>
            <a:off x="246357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>
            <a:extLst>
              <a:ext uri="{FF2B5EF4-FFF2-40B4-BE49-F238E27FC236}">
                <a16:creationId xmlns:a16="http://schemas.microsoft.com/office/drawing/2014/main" id="{3B4F19D1-D4DE-0B47-AA42-E304A88C87B3}"/>
              </a:ext>
            </a:extLst>
          </p:cNvPr>
          <p:cNvSpPr/>
          <p:nvPr/>
        </p:nvSpPr>
        <p:spPr>
          <a:xfrm>
            <a:off x="3261395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>
            <a:extLst>
              <a:ext uri="{FF2B5EF4-FFF2-40B4-BE49-F238E27FC236}">
                <a16:creationId xmlns:a16="http://schemas.microsoft.com/office/drawing/2014/main" id="{FEC0C4BB-42A4-A54C-9446-0DBC05D59CE0}"/>
              </a:ext>
            </a:extLst>
          </p:cNvPr>
          <p:cNvSpPr/>
          <p:nvPr/>
        </p:nvSpPr>
        <p:spPr>
          <a:xfrm>
            <a:off x="407614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6D4507C1-6B25-2644-9ADF-2E50FF3D04ED}"/>
              </a:ext>
            </a:extLst>
          </p:cNvPr>
          <p:cNvSpPr/>
          <p:nvPr/>
        </p:nvSpPr>
        <p:spPr>
          <a:xfrm>
            <a:off x="4873962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97206F0A-71C0-C14E-8F29-75D4A82362EB}"/>
              </a:ext>
            </a:extLst>
          </p:cNvPr>
          <p:cNvSpPr/>
          <p:nvPr/>
        </p:nvSpPr>
        <p:spPr>
          <a:xfrm>
            <a:off x="568871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>
            <a:extLst>
              <a:ext uri="{FF2B5EF4-FFF2-40B4-BE49-F238E27FC236}">
                <a16:creationId xmlns:a16="http://schemas.microsoft.com/office/drawing/2014/main" id="{792AF93A-0C9F-8345-91DB-09EE3887FFD5}"/>
              </a:ext>
            </a:extLst>
          </p:cNvPr>
          <p:cNvSpPr/>
          <p:nvPr/>
        </p:nvSpPr>
        <p:spPr>
          <a:xfrm>
            <a:off x="6486529" y="5503333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23CDA9B0-D83B-704B-96C7-45A2A97FB0C2}"/>
              </a:ext>
            </a:extLst>
          </p:cNvPr>
          <p:cNvSpPr/>
          <p:nvPr/>
        </p:nvSpPr>
        <p:spPr>
          <a:xfrm>
            <a:off x="7301279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7B0D7FEA-EA71-794C-A743-92CA5726261E}"/>
              </a:ext>
            </a:extLst>
          </p:cNvPr>
          <p:cNvSpPr/>
          <p:nvPr/>
        </p:nvSpPr>
        <p:spPr>
          <a:xfrm>
            <a:off x="8124188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>
            <a:extLst>
              <a:ext uri="{FF2B5EF4-FFF2-40B4-BE49-F238E27FC236}">
                <a16:creationId xmlns:a16="http://schemas.microsoft.com/office/drawing/2014/main" id="{FBBA8BB1-0C71-E94B-A2E7-317F01E9ED0E}"/>
              </a:ext>
            </a:extLst>
          </p:cNvPr>
          <p:cNvSpPr/>
          <p:nvPr/>
        </p:nvSpPr>
        <p:spPr>
          <a:xfrm>
            <a:off x="8938938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ame Side Corner Rectangle 19">
            <a:extLst>
              <a:ext uri="{FF2B5EF4-FFF2-40B4-BE49-F238E27FC236}">
                <a16:creationId xmlns:a16="http://schemas.microsoft.com/office/drawing/2014/main" id="{396B7309-2B08-C440-BC6F-2CC9D84EF695}"/>
              </a:ext>
            </a:extLst>
          </p:cNvPr>
          <p:cNvSpPr/>
          <p:nvPr/>
        </p:nvSpPr>
        <p:spPr>
          <a:xfrm>
            <a:off x="9736755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Same Side Corner Rectangle 20">
            <a:extLst>
              <a:ext uri="{FF2B5EF4-FFF2-40B4-BE49-F238E27FC236}">
                <a16:creationId xmlns:a16="http://schemas.microsoft.com/office/drawing/2014/main" id="{0FD5E20E-862F-1349-B6D1-ACBA7D612D0B}"/>
              </a:ext>
            </a:extLst>
          </p:cNvPr>
          <p:cNvSpPr/>
          <p:nvPr/>
        </p:nvSpPr>
        <p:spPr>
          <a:xfrm>
            <a:off x="10551505" y="5503331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ame Side Corner Rectangle 21">
            <a:extLst>
              <a:ext uri="{FF2B5EF4-FFF2-40B4-BE49-F238E27FC236}">
                <a16:creationId xmlns:a16="http://schemas.microsoft.com/office/drawing/2014/main" id="{F4600CB0-D6B2-4748-846B-05D5969ACCAC}"/>
              </a:ext>
            </a:extLst>
          </p:cNvPr>
          <p:cNvSpPr/>
          <p:nvPr/>
        </p:nvSpPr>
        <p:spPr>
          <a:xfrm>
            <a:off x="11349322" y="5503332"/>
            <a:ext cx="535929" cy="778935"/>
          </a:xfrm>
          <a:prstGeom prst="snip2SameRect">
            <a:avLst/>
          </a:prstGeom>
          <a:solidFill>
            <a:schemeClr val="bg1"/>
          </a:solidFill>
          <a:ln w="38100">
            <a:solidFill>
              <a:srgbClr val="55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EEB01C-C917-724D-B70E-5442F49BE5A2}"/>
              </a:ext>
            </a:extLst>
          </p:cNvPr>
          <p:cNvCxnSpPr>
            <a:cxnSpLocks/>
          </p:cNvCxnSpPr>
          <p:nvPr/>
        </p:nvCxnSpPr>
        <p:spPr>
          <a:xfrm>
            <a:off x="381001" y="3302000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0E1AD3-EA43-814D-9A9C-37D604EC0A6B}"/>
              </a:ext>
            </a:extLst>
          </p:cNvPr>
          <p:cNvCxnSpPr>
            <a:cxnSpLocks/>
          </p:cNvCxnSpPr>
          <p:nvPr/>
        </p:nvCxnSpPr>
        <p:spPr>
          <a:xfrm>
            <a:off x="350089" y="5096934"/>
            <a:ext cx="11504250" cy="0"/>
          </a:xfrm>
          <a:prstGeom prst="line">
            <a:avLst/>
          </a:prstGeom>
          <a:ln w="28575">
            <a:solidFill>
              <a:srgbClr val="A434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7A92B5-4828-9343-BAF8-E81F6010FDDB}"/>
              </a:ext>
            </a:extLst>
          </p:cNvPr>
          <p:cNvSpPr txBox="1"/>
          <p:nvPr/>
        </p:nvSpPr>
        <p:spPr>
          <a:xfrm>
            <a:off x="689319" y="3653105"/>
            <a:ext cx="1474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08EED8-99DA-FD41-8403-EB2A05A5172C}"/>
              </a:ext>
            </a:extLst>
          </p:cNvPr>
          <p:cNvSpPr txBox="1"/>
          <p:nvPr/>
        </p:nvSpPr>
        <p:spPr>
          <a:xfrm>
            <a:off x="658716" y="5292633"/>
            <a:ext cx="1195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7E6755-BAE2-7B47-87D3-3D9AE4833219}"/>
              </a:ext>
            </a:extLst>
          </p:cNvPr>
          <p:cNvCxnSpPr>
            <a:cxnSpLocks/>
          </p:cNvCxnSpPr>
          <p:nvPr/>
        </p:nvCxnSpPr>
        <p:spPr>
          <a:xfrm flipH="1">
            <a:off x="2895603" y="4653383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9D3E6B-E83C-B44E-A472-13DEC29F0D6C}"/>
              </a:ext>
            </a:extLst>
          </p:cNvPr>
          <p:cNvCxnSpPr>
            <a:cxnSpLocks/>
          </p:cNvCxnSpPr>
          <p:nvPr/>
        </p:nvCxnSpPr>
        <p:spPr>
          <a:xfrm flipH="1">
            <a:off x="3508193" y="4691002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0F3485-D994-914B-A312-85EA8FCF013C}"/>
              </a:ext>
            </a:extLst>
          </p:cNvPr>
          <p:cNvCxnSpPr>
            <a:cxnSpLocks/>
          </p:cNvCxnSpPr>
          <p:nvPr/>
        </p:nvCxnSpPr>
        <p:spPr>
          <a:xfrm>
            <a:off x="4084862" y="4690400"/>
            <a:ext cx="208449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336135-1338-5244-A067-6EEEB6F3368B}"/>
              </a:ext>
            </a:extLst>
          </p:cNvPr>
          <p:cNvCxnSpPr>
            <a:cxnSpLocks/>
          </p:cNvCxnSpPr>
          <p:nvPr/>
        </p:nvCxnSpPr>
        <p:spPr>
          <a:xfrm>
            <a:off x="4567235" y="4653383"/>
            <a:ext cx="383127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D92C87-A889-3241-9B3B-4A488799F8D5}"/>
              </a:ext>
            </a:extLst>
          </p:cNvPr>
          <p:cNvCxnSpPr>
            <a:cxnSpLocks/>
          </p:cNvCxnSpPr>
          <p:nvPr/>
        </p:nvCxnSpPr>
        <p:spPr>
          <a:xfrm flipH="1">
            <a:off x="6007795" y="4679746"/>
            <a:ext cx="440265" cy="67311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599370-9D11-FB4E-BA3B-C8CDE53F4EB1}"/>
              </a:ext>
            </a:extLst>
          </p:cNvPr>
          <p:cNvCxnSpPr>
            <a:cxnSpLocks/>
          </p:cNvCxnSpPr>
          <p:nvPr/>
        </p:nvCxnSpPr>
        <p:spPr>
          <a:xfrm flipH="1">
            <a:off x="6620385" y="4717365"/>
            <a:ext cx="230203" cy="635497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035684-3632-854F-A1AD-7B486E42EDFF}"/>
              </a:ext>
            </a:extLst>
          </p:cNvPr>
          <p:cNvCxnSpPr>
            <a:cxnSpLocks/>
          </p:cNvCxnSpPr>
          <p:nvPr/>
        </p:nvCxnSpPr>
        <p:spPr>
          <a:xfrm>
            <a:off x="7197054" y="4716763"/>
            <a:ext cx="308439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2289EA-EB8D-0E4F-8540-EB1EB76DC9A6}"/>
              </a:ext>
            </a:extLst>
          </p:cNvPr>
          <p:cNvCxnSpPr>
            <a:cxnSpLocks/>
          </p:cNvCxnSpPr>
          <p:nvPr/>
        </p:nvCxnSpPr>
        <p:spPr>
          <a:xfrm>
            <a:off x="7679427" y="4679746"/>
            <a:ext cx="575059" cy="646753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1613DC-4A84-854D-AB4E-EB864177A5F6}"/>
              </a:ext>
            </a:extLst>
          </p:cNvPr>
          <p:cNvCxnSpPr>
            <a:cxnSpLocks/>
          </p:cNvCxnSpPr>
          <p:nvPr/>
        </p:nvCxnSpPr>
        <p:spPr>
          <a:xfrm flipH="1">
            <a:off x="9224238" y="4716763"/>
            <a:ext cx="183071" cy="6360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5BDD24-35B9-A640-8BD3-18A44071FFC3}"/>
              </a:ext>
            </a:extLst>
          </p:cNvPr>
          <p:cNvCxnSpPr>
            <a:cxnSpLocks/>
          </p:cNvCxnSpPr>
          <p:nvPr/>
        </p:nvCxnSpPr>
        <p:spPr>
          <a:xfrm>
            <a:off x="9825427" y="4716763"/>
            <a:ext cx="147804" cy="69791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087E35-4E6D-A243-9EE2-ED804B744E53}"/>
              </a:ext>
            </a:extLst>
          </p:cNvPr>
          <p:cNvCxnSpPr>
            <a:cxnSpLocks/>
          </p:cNvCxnSpPr>
          <p:nvPr/>
        </p:nvCxnSpPr>
        <p:spPr>
          <a:xfrm>
            <a:off x="10272684" y="4731805"/>
            <a:ext cx="405972" cy="609736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C318D2-0ABE-BE48-91E2-6348122B475E}"/>
              </a:ext>
            </a:extLst>
          </p:cNvPr>
          <p:cNvCxnSpPr>
            <a:cxnSpLocks/>
          </p:cNvCxnSpPr>
          <p:nvPr/>
        </p:nvCxnSpPr>
        <p:spPr>
          <a:xfrm>
            <a:off x="10678656" y="4731805"/>
            <a:ext cx="628403" cy="560828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09E9F28-AEEE-9E46-B8F6-103555FE1B1F}"/>
              </a:ext>
            </a:extLst>
          </p:cNvPr>
          <p:cNvSpPr txBox="1"/>
          <p:nvPr/>
        </p:nvSpPr>
        <p:spPr>
          <a:xfrm>
            <a:off x="8257370" y="204541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3C62D"/>
                </a:solidFill>
              </a:rPr>
              <a:t>Pull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EC71455-D49B-1242-964E-FF2D9A4426DC}"/>
              </a:ext>
            </a:extLst>
          </p:cNvPr>
          <p:cNvCxnSpPr>
            <a:cxnSpLocks/>
          </p:cNvCxnSpPr>
          <p:nvPr/>
        </p:nvCxnSpPr>
        <p:spPr>
          <a:xfrm flipH="1">
            <a:off x="4213562" y="2534771"/>
            <a:ext cx="4077674" cy="1146799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28574DA-F4A7-7C4D-8ADB-0B6EBBFBB38F}"/>
              </a:ext>
            </a:extLst>
          </p:cNvPr>
          <p:cNvCxnSpPr>
            <a:cxnSpLocks/>
          </p:cNvCxnSpPr>
          <p:nvPr/>
        </p:nvCxnSpPr>
        <p:spPr>
          <a:xfrm flipH="1">
            <a:off x="6224642" y="2584836"/>
            <a:ext cx="2337098" cy="1005031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D70C240-55A4-084B-931C-F6C2EE5924DC}"/>
              </a:ext>
            </a:extLst>
          </p:cNvPr>
          <p:cNvCxnSpPr>
            <a:cxnSpLocks/>
          </p:cNvCxnSpPr>
          <p:nvPr/>
        </p:nvCxnSpPr>
        <p:spPr>
          <a:xfrm>
            <a:off x="8771467" y="2534771"/>
            <a:ext cx="452771" cy="1082094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BE597B-2B0F-9740-80E2-3352455111B4}"/>
              </a:ext>
            </a:extLst>
          </p:cNvPr>
          <p:cNvCxnSpPr>
            <a:cxnSpLocks/>
          </p:cNvCxnSpPr>
          <p:nvPr/>
        </p:nvCxnSpPr>
        <p:spPr>
          <a:xfrm>
            <a:off x="8771467" y="1861043"/>
            <a:ext cx="6471" cy="259464"/>
          </a:xfrm>
          <a:prstGeom prst="straightConnector1">
            <a:avLst/>
          </a:prstGeom>
          <a:ln w="31750">
            <a:solidFill>
              <a:srgbClr val="93C62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378C620-4777-5A45-819B-0EE56D3ADE35}"/>
              </a:ext>
            </a:extLst>
          </p:cNvPr>
          <p:cNvSpPr txBox="1"/>
          <p:nvPr/>
        </p:nvSpPr>
        <p:spPr>
          <a:xfrm>
            <a:off x="623392" y="622924"/>
            <a:ext cx="287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56471"/>
                </a:solidFill>
              </a:rPr>
              <a:t>Uniform </a:t>
            </a:r>
          </a:p>
          <a:p>
            <a:r>
              <a:rPr lang="en-US" sz="3200" dirty="0">
                <a:solidFill>
                  <a:srgbClr val="556471"/>
                </a:solidFill>
              </a:rPr>
              <a:t>User</a:t>
            </a:r>
          </a:p>
          <a:p>
            <a:r>
              <a:rPr lang="en-US" sz="3200" dirty="0">
                <a:solidFill>
                  <a:srgbClr val="55647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1517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0"/>
            <a:ext cx="9289774" cy="72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B087C2-6417-2A46-9426-F2689851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07" y="0"/>
            <a:ext cx="9661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9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>
            <a:extLst>
              <a:ext uri="{FF2B5EF4-FFF2-40B4-BE49-F238E27FC236}">
                <a16:creationId xmlns:a16="http://schemas.microsoft.com/office/drawing/2014/main" id="{C23AA6FB-FA2D-5A4B-943F-A1ED4FE1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1" y="4160839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800" b="1">
                <a:solidFill>
                  <a:srgbClr val="86BD00"/>
                </a:solidFill>
                <a:latin typeface="Calibri Light" panose="020F0302020204030204" pitchFamily="34" charset="0"/>
              </a:rPr>
              <a:t>researchers</a:t>
            </a:r>
            <a:endParaRPr lang="en-US" altLang="en-US" sz="2800" b="1">
              <a:solidFill>
                <a:srgbClr val="86BD00"/>
              </a:solidFill>
            </a:endParaRP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11ECBD88-CA1C-FD47-9D46-CEEB87C66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4159251"/>
            <a:ext cx="179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800" b="1">
                <a:solidFill>
                  <a:srgbClr val="86BD00"/>
                </a:solidFill>
                <a:latin typeface="Calibri Light" panose="020F0302020204030204" pitchFamily="34" charset="0"/>
              </a:rPr>
              <a:t>institutions</a:t>
            </a:r>
            <a:endParaRPr lang="en-US" altLang="en-US" sz="2800" b="1">
              <a:solidFill>
                <a:srgbClr val="86BD00"/>
              </a:solidFill>
            </a:endParaRPr>
          </a:p>
        </p:txBody>
      </p:sp>
      <p:sp>
        <p:nvSpPr>
          <p:cNvPr id="45059" name="Rectangle 8">
            <a:extLst>
              <a:ext uri="{FF2B5EF4-FFF2-40B4-BE49-F238E27FC236}">
                <a16:creationId xmlns:a16="http://schemas.microsoft.com/office/drawing/2014/main" id="{837EB07D-EA0A-2A4C-AC76-980F6231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4" y="4159251"/>
            <a:ext cx="165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800" b="1">
                <a:solidFill>
                  <a:srgbClr val="86BD00"/>
                </a:solidFill>
                <a:latin typeface="Calibri Light" panose="020F0302020204030204" pitchFamily="34" charset="0"/>
              </a:rPr>
              <a:t>publishers</a:t>
            </a:r>
            <a:endParaRPr lang="en-US" altLang="en-US" sz="2800" b="1">
              <a:solidFill>
                <a:srgbClr val="86BD00"/>
              </a:solidFill>
            </a:endParaRPr>
          </a:p>
        </p:txBody>
      </p:sp>
      <p:pic>
        <p:nvPicPr>
          <p:cNvPr id="45060" name="Picture 9">
            <a:extLst>
              <a:ext uri="{FF2B5EF4-FFF2-40B4-BE49-F238E27FC236}">
                <a16:creationId xmlns:a16="http://schemas.microsoft.com/office/drawing/2014/main" id="{0E227CF2-B25E-AA44-9682-A25B79D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390776"/>
            <a:ext cx="21510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>
            <a:extLst>
              <a:ext uri="{FF2B5EF4-FFF2-40B4-BE49-F238E27FC236}">
                <a16:creationId xmlns:a16="http://schemas.microsoft.com/office/drawing/2014/main" id="{44CE7BA4-8680-394E-BEAE-5E9246A8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628901"/>
            <a:ext cx="1797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1">
            <a:extLst>
              <a:ext uri="{FF2B5EF4-FFF2-40B4-BE49-F238E27FC236}">
                <a16:creationId xmlns:a16="http://schemas.microsoft.com/office/drawing/2014/main" id="{47FA0D18-C12A-8F48-B28A-7ED244208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1" y="2635251"/>
            <a:ext cx="9826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thanks-from-fig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81" y="0"/>
            <a:ext cx="735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69523" y="2436506"/>
            <a:ext cx="5036850" cy="16557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ts val="700"/>
              </a:spcBef>
              <a:spcAft>
                <a:spcPct val="0"/>
              </a:spcAft>
              <a:defRPr sz="3600">
                <a:solidFill>
                  <a:srgbClr val="55647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Calibri" charset="0"/>
                <a:ea typeface="ヒラギノ角ゴ ProN W3" charset="0"/>
                <a:cs typeface="Calibri" charset="0"/>
              </a:rPr>
              <a:t>Mark Hahnel</a:t>
            </a:r>
          </a:p>
          <a:p>
            <a:pPr eaLnBrk="1" hangingPunct="1">
              <a:defRPr/>
            </a:pPr>
            <a:r>
              <a:rPr lang="en-US" sz="1800" dirty="0">
                <a:latin typeface="Calibri" charset="0"/>
                <a:ea typeface="ヒラギノ角ゴ ProN W3" charset="0"/>
                <a:cs typeface="Calibri" charset="0"/>
              </a:rPr>
              <a:t>Function: CEO</a:t>
            </a:r>
          </a:p>
          <a:p>
            <a:pPr eaLnBrk="1" hangingPunct="1">
              <a:defRPr/>
            </a:pPr>
            <a:r>
              <a:rPr lang="en-US" sz="1800" dirty="0">
                <a:latin typeface="Calibri" charset="0"/>
                <a:ea typeface="ヒラギノ角ゴ ProN W3" charset="0"/>
                <a:cs typeface="Calibri" charset="0"/>
              </a:rPr>
              <a:t>email:  </a:t>
            </a:r>
            <a:r>
              <a:rPr lang="en-US" sz="1800" dirty="0">
                <a:latin typeface="Calibri" charset="0"/>
                <a:ea typeface="ヒラギノ角ゴ ProN W3" charset="0"/>
                <a:cs typeface="Calibri" charset="0"/>
                <a:hlinkClick r:id="rId3"/>
              </a:rPr>
              <a:t>mark@figshare.com</a:t>
            </a:r>
            <a:endParaRPr lang="en-US" sz="1800" dirty="0">
              <a:latin typeface="Calibri" charset="0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Calibri" charset="0"/>
                <a:ea typeface="ヒラギノ角ゴ ProN W3" charset="0"/>
                <a:cs typeface="Calibri" charset="0"/>
              </a:rPr>
              <a:t>@</a:t>
            </a:r>
            <a:r>
              <a:rPr lang="en-US" sz="1800" dirty="0" err="1">
                <a:latin typeface="Calibri" charset="0"/>
                <a:ea typeface="ヒラギノ角ゴ ProN W3" charset="0"/>
                <a:cs typeface="Calibri" charset="0"/>
              </a:rPr>
              <a:t>markhahnel</a:t>
            </a:r>
            <a:endParaRPr lang="en-US" sz="1800" dirty="0">
              <a:latin typeface="Calibri" charset="0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Calibri" charset="0"/>
                <a:ea typeface="ヒラギノ角ゴ ProN W3" charset="0"/>
                <a:cs typeface="Calibri" charset="0"/>
              </a:rPr>
              <a:t>@</a:t>
            </a:r>
            <a:r>
              <a:rPr lang="en-US" sz="1800" dirty="0" err="1">
                <a:latin typeface="Calibri" charset="0"/>
                <a:ea typeface="ヒラギノ角ゴ ProN W3" charset="0"/>
                <a:cs typeface="Calibri" charset="0"/>
              </a:rPr>
              <a:t>figshare</a:t>
            </a:r>
            <a:endParaRPr lang="en-US" sz="1800" dirty="0">
              <a:latin typeface="Calibri" charset="0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endParaRPr lang="en-US" sz="1800" dirty="0">
              <a:latin typeface="Calibri" charset="0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r>
              <a:rPr lang="en-GB" sz="1800" dirty="0">
                <a:latin typeface="+mn-lt"/>
              </a:rPr>
              <a:t>Igor </a:t>
            </a:r>
            <a:r>
              <a:rPr lang="en-GB" sz="1800" dirty="0" err="1">
                <a:latin typeface="+mn-lt"/>
              </a:rPr>
              <a:t>Osipov</a:t>
            </a:r>
            <a:r>
              <a:rPr lang="en-GB" sz="1800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en-GB" sz="1800" dirty="0">
                <a:latin typeface="+mn-lt"/>
              </a:rPr>
              <a:t>Email: </a:t>
            </a:r>
            <a:r>
              <a:rPr lang="en-GB" sz="1800" dirty="0">
                <a:latin typeface="+mn-lt"/>
                <a:hlinkClick r:id="rId4"/>
              </a:rPr>
              <a:t>i.osipov@digital-science.com</a:t>
            </a:r>
            <a:endParaRPr lang="en-GB" sz="1800" dirty="0">
              <a:latin typeface="+mn-lt"/>
            </a:endParaRPr>
          </a:p>
          <a:p>
            <a:pPr eaLnBrk="1" hangingPunct="1">
              <a:defRPr/>
            </a:pPr>
            <a:endParaRPr lang="en-US" sz="1800" dirty="0">
              <a:latin typeface="+mn-lt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endParaRPr lang="en-US" sz="1800" dirty="0">
              <a:latin typeface="Calibri" charset="0"/>
              <a:ea typeface="ヒラギノ角ゴ ProN W3" charset="0"/>
              <a:cs typeface="Calibri" charset="0"/>
            </a:endParaRPr>
          </a:p>
          <a:p>
            <a:pPr eaLnBrk="1" hangingPunct="1">
              <a:defRPr/>
            </a:pPr>
            <a:endParaRPr lang="en-US" sz="1800" b="1" dirty="0">
              <a:latin typeface="Calibri" charset="0"/>
              <a:ea typeface="ヒラギノ角ゴ ProN W3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Shape 122">
            <a:extLst>
              <a:ext uri="{FF2B5EF4-FFF2-40B4-BE49-F238E27FC236}">
                <a16:creationId xmlns:a16="http://schemas.microsoft.com/office/drawing/2014/main" id="{D55DD138-55E4-D44D-A219-D98FCCBF2A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1">
            <a:extLst>
              <a:ext uri="{FF2B5EF4-FFF2-40B4-BE49-F238E27FC236}">
                <a16:creationId xmlns:a16="http://schemas.microsoft.com/office/drawing/2014/main" id="{71B89279-5E77-8048-87EB-BB784739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5" y="1240633"/>
            <a:ext cx="1847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endParaRPr lang="en-US" altLang="en-US" sz="3150"/>
          </a:p>
        </p:txBody>
      </p:sp>
      <p:pic>
        <p:nvPicPr>
          <p:cNvPr id="81923" name="Shape 124">
            <a:extLst>
              <a:ext uri="{FF2B5EF4-FFF2-40B4-BE49-F238E27FC236}">
                <a16:creationId xmlns:a16="http://schemas.microsoft.com/office/drawing/2014/main" id="{14372EDA-29FE-A544-9CD9-40A021EC88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Shape 123">
            <a:extLst>
              <a:ext uri="{FF2B5EF4-FFF2-40B4-BE49-F238E27FC236}">
                <a16:creationId xmlns:a16="http://schemas.microsoft.com/office/drawing/2014/main" id="{4DF82C6A-5325-B041-8C37-371493318C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3448337" y="2674145"/>
            <a:ext cx="5097438" cy="1643063"/>
          </a:xfrm>
          <a:solidFill>
            <a:srgbClr val="464646">
              <a:alpha val="26666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68569" rIns="68569" bIns="6856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55483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creen Shot 2015-08-14 at 12.0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5" y="359489"/>
            <a:ext cx="5019383" cy="33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5-08-14 at 11.58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11" y="1588596"/>
            <a:ext cx="5102510" cy="36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6F70-753A-6840-AF01-2A1A84F28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459" y="3002203"/>
            <a:ext cx="5616742" cy="36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648774-590A-B048-8C6B-123BD5997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2" y="317758"/>
            <a:ext cx="5350146" cy="3502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A500F-0710-1649-9B6D-6D952844D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24" y="1467528"/>
            <a:ext cx="5246422" cy="4115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F9BC8-5FE7-4E4F-8B0A-C188FAC9E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319" y="2649486"/>
            <a:ext cx="5403681" cy="42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anfield.png">
            <a:extLst>
              <a:ext uri="{FF2B5EF4-FFF2-40B4-BE49-F238E27FC236}">
                <a16:creationId xmlns:a16="http://schemas.microsoft.com/office/drawing/2014/main" id="{15208C01-349C-BB41-BA75-406B68CC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8" y="772713"/>
            <a:ext cx="9179318" cy="54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4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100"/>
            <a:ext cx="9144000" cy="65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9144000" cy="46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1"/>
            <a:ext cx="9144000" cy="46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25439</TotalTime>
  <Words>160</Words>
  <Application>Microsoft Macintosh PowerPoint</Application>
  <PresentationFormat>Widescreen</PresentationFormat>
  <Paragraphs>79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ヒラギノ角ゴ ProN W3</vt:lpstr>
      <vt:lpstr>Arial</vt:lpstr>
      <vt:lpstr>Arial Bold</vt:lpstr>
      <vt:lpstr>Calibri</vt:lpstr>
      <vt:lpstr>Calibri Light</vt:lpstr>
      <vt:lpstr>Gill Sans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Hahnel</dc:creator>
  <cp:lastModifiedBy>Mark Hahnel</cp:lastModifiedBy>
  <cp:revision>78</cp:revision>
  <dcterms:created xsi:type="dcterms:W3CDTF">2017-07-16T16:25:34Z</dcterms:created>
  <dcterms:modified xsi:type="dcterms:W3CDTF">2018-09-19T08:53:22Z</dcterms:modified>
</cp:coreProperties>
</file>